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omments/modernComment_100_5818D9FE.xml" ContentType="application/vnd.ms-powerpoint.comments+xml"/>
  <Override PartName="/ppt/notesSlides/notesSlide1.xml" ContentType="application/vnd.openxmlformats-officedocument.presentationml.notesSlide+xml"/>
  <Override PartName="/ppt/comments/modernComment_101_0.xml" ContentType="application/vnd.ms-powerpoint.comments+xml"/>
  <Override PartName="/ppt/notesSlides/notesSlide2.xml" ContentType="application/vnd.openxmlformats-officedocument.presentationml.notesSlide+xml"/>
  <Override PartName="/ppt/comments/modernComment_113_23FB3672.xml" ContentType="application/vnd.ms-powerpoint.comments+xml"/>
  <Override PartName="/ppt/comments/modernComment_11A_41645581.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modernComment_115_5E8608FD.xml" ContentType="application/vnd.ms-powerpoint.comments+xml"/>
  <Override PartName="/ppt/comments/modernComment_119_310E3F49.xml" ContentType="application/vnd.ms-powerpoint.comments+xml"/>
  <Override PartName="/ppt/comments/modernComment_116_B67D3D00.xml" ContentType="application/vnd.ms-powerpoint.comments+xml"/>
  <Override PartName="/ppt/comments/modernComment_11C_BA5A094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2"/>
  </p:notesMasterIdLst>
  <p:sldIdLst>
    <p:sldId id="256" r:id="rId5"/>
    <p:sldId id="257" r:id="rId6"/>
    <p:sldId id="285" r:id="rId7"/>
    <p:sldId id="288" r:id="rId8"/>
    <p:sldId id="290" r:id="rId9"/>
    <p:sldId id="291" r:id="rId10"/>
    <p:sldId id="275" r:id="rId11"/>
    <p:sldId id="274" r:id="rId12"/>
    <p:sldId id="282" r:id="rId13"/>
    <p:sldId id="287" r:id="rId14"/>
    <p:sldId id="286" r:id="rId15"/>
    <p:sldId id="277" r:id="rId16"/>
    <p:sldId id="281" r:id="rId17"/>
    <p:sldId id="289" r:id="rId18"/>
    <p:sldId id="278" r:id="rId19"/>
    <p:sldId id="284" r:id="rId20"/>
    <p:sldId id="266"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A3DE03-6583-3A7D-1E25-46D07D1124BD}" name="Ana Rocha" initials="AR" userId="S::aprocha@ua.pt::46979577-2e99-40b3-81d1-6de788afe4bc" providerId="AD"/>
  <p188:author id="{DF136B07-F776-E272-DE6A-3D13AE3FEA30}" name="Nuno Almeida" initials="NA" userId="S::nunoalmeida@ua.pt::a151578e-4b68-480c-a6fd-b5a2bc4ed9d2" providerId="AD"/>
  <p188:author id="{10CA5A83-4527-D989-CF4F-DB159586157D}" name="Ana Águia" initials="AÁ" userId="S::inesaguia@ua.pt::91c01744-86e6-4116-b8d8-5c31fc766735" providerId="AD"/>
  <p188:author id="{29E3EFC9-301A-3A46-B0D1-91B65FCA3E0B}" name="Pedro Carneiro" initials="PC" userId="S::pedrocarneiro@ua.pt::96055b4f-53e0-464f-af10-51a50567399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6DC"/>
    <a:srgbClr val="F7B0FE"/>
    <a:srgbClr val="FFE182"/>
    <a:srgbClr val="8A7C6E"/>
    <a:srgbClr val="403930"/>
    <a:srgbClr val="F0ECE9"/>
    <a:srgbClr val="D6D2CE"/>
    <a:srgbClr val="BFBBB6"/>
    <a:srgbClr val="C9C5BF"/>
    <a:srgbClr val="D9D2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5B1BF6-0004-EB43-B34B-C4FC7AC24834}" v="617" dt="2023-11-22T23:36:15.77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BF9"/>
          </a:solidFill>
        </a:fill>
      </a:tcStyle>
    </a:wholeTbl>
    <a:band2H>
      <a:tcTxStyle/>
      <a:tcStyle>
        <a:tcBdr/>
        <a:fill>
          <a:solidFill>
            <a:srgbClr val="E8EEFC"/>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Row>
  </a:tblStyle>
  <a:tblStyle styleId="{C7B018BB-80A7-4F77-B60F-C8B233D01FF8}"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D5D1"/>
          </a:solidFill>
        </a:fill>
      </a:tcStyle>
    </a:wholeTbl>
    <a:band2H>
      <a:tcTxStyle/>
      <a:tcStyle>
        <a:tcBdr/>
        <a:fill>
          <a:solidFill>
            <a:srgbClr val="FCEBEA"/>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CFD1"/>
          </a:solidFill>
        </a:fill>
      </a:tcStyle>
    </a:wholeTbl>
    <a:band2H>
      <a:tcTxStyle/>
      <a:tcStyle>
        <a:tcBdr/>
        <a:fill>
          <a:solidFill>
            <a:srgbClr val="E9E9E9"/>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CCA"/>
          </a:solidFill>
        </a:fill>
      </a:tcStyle>
    </a:wholeTbl>
    <a:band2H>
      <a:tcTxStyle/>
      <a:tcStyle>
        <a:tcBdr/>
        <a:fill>
          <a:solidFill>
            <a:srgbClr val="FFEEE7"/>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Avenir Next LT Pro"/>
          <a:ea typeface="Avenir Next LT Pro"/>
          <a:cs typeface="Avenir Next LT Pro"/>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venir Next LT Pro"/>
          <a:ea typeface="Avenir Next LT Pro"/>
          <a:cs typeface="Avenir Next LT Pr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Next LT Pro"/>
          <a:ea typeface="Avenir Next LT Pro"/>
          <a:cs typeface="Avenir Next LT Pro"/>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Next LT Pro"/>
          <a:ea typeface="Avenir Next LT Pro"/>
          <a:cs typeface="Avenir Next LT Pro"/>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en Marinho" userId="S::a40115@ua.pt::4b0eadf5-75d2-4c58-8a88-17ea73f55671" providerId="AD" clId="Web-{ED17737A-443C-40BA-822B-2424C8815559}"/>
    <pc:docChg chg="modSld">
      <pc:chgData name="Ruben Marinho" userId="S::a40115@ua.pt::4b0eadf5-75d2-4c58-8a88-17ea73f55671" providerId="AD" clId="Web-{ED17737A-443C-40BA-822B-2424C8815559}" dt="2023-11-22T23:10:32.071" v="197"/>
      <pc:docMkLst>
        <pc:docMk/>
      </pc:docMkLst>
      <pc:sldChg chg="modSp">
        <pc:chgData name="Ruben Marinho" userId="S::a40115@ua.pt::4b0eadf5-75d2-4c58-8a88-17ea73f55671" providerId="AD" clId="Web-{ED17737A-443C-40BA-822B-2424C8815559}" dt="2023-11-22T23:10:32.071" v="197"/>
        <pc:sldMkLst>
          <pc:docMk/>
          <pc:sldMk cId="3061660928" sldId="278"/>
        </pc:sldMkLst>
        <pc:graphicFrameChg chg="mod modGraphic">
          <ac:chgData name="Ruben Marinho" userId="S::a40115@ua.pt::4b0eadf5-75d2-4c58-8a88-17ea73f55671" providerId="AD" clId="Web-{ED17737A-443C-40BA-822B-2424C8815559}" dt="2023-11-22T23:10:32.071" v="197"/>
          <ac:graphicFrameMkLst>
            <pc:docMk/>
            <pc:sldMk cId="3061660928" sldId="278"/>
            <ac:graphicFrameMk id="6" creationId="{1CD2A9D2-B319-0E45-6D81-37B0DC95E79A}"/>
          </ac:graphicFrameMkLst>
        </pc:graphicFrameChg>
      </pc:sldChg>
    </pc:docChg>
  </pc:docChgLst>
  <pc:docChgLst>
    <pc:chgData name="Ana Águia" userId="S::inesaguia@ua.pt::91c01744-86e6-4116-b8d8-5c31fc766735" providerId="AD" clId="Web-{F9E2F068-7EF2-458A-97B0-305399A0E079}"/>
    <pc:docChg chg="modSld">
      <pc:chgData name="Ana Águia" userId="S::inesaguia@ua.pt::91c01744-86e6-4116-b8d8-5c31fc766735" providerId="AD" clId="Web-{F9E2F068-7EF2-458A-97B0-305399A0E079}" dt="2023-11-20T23:44:14.331" v="699" actId="1076"/>
      <pc:docMkLst>
        <pc:docMk/>
      </pc:docMkLst>
      <pc:sldChg chg="modSp">
        <pc:chgData name="Ana Águia" userId="S::inesaguia@ua.pt::91c01744-86e6-4116-b8d8-5c31fc766735" providerId="AD" clId="Web-{F9E2F068-7EF2-458A-97B0-305399A0E079}" dt="2023-11-20T21:21:57.923" v="269" actId="20577"/>
        <pc:sldMkLst>
          <pc:docMk/>
          <pc:sldMk cId="0" sldId="257"/>
        </pc:sldMkLst>
        <pc:spChg chg="mod">
          <ac:chgData name="Ana Águia" userId="S::inesaguia@ua.pt::91c01744-86e6-4116-b8d8-5c31fc766735" providerId="AD" clId="Web-{F9E2F068-7EF2-458A-97B0-305399A0E079}" dt="2023-11-20T21:21:57.923" v="269" actId="20577"/>
          <ac:spMkLst>
            <pc:docMk/>
            <pc:sldMk cId="0" sldId="257"/>
            <ac:spMk id="2" creationId="{00000000-0000-0000-0000-000000000000}"/>
          </ac:spMkLst>
        </pc:spChg>
        <pc:spChg chg="mod">
          <ac:chgData name="Ana Águia" userId="S::inesaguia@ua.pt::91c01744-86e6-4116-b8d8-5c31fc766735" providerId="AD" clId="Web-{F9E2F068-7EF2-458A-97B0-305399A0E079}" dt="2023-11-20T21:21:52.720" v="264" actId="20577"/>
          <ac:spMkLst>
            <pc:docMk/>
            <pc:sldMk cId="0" sldId="257"/>
            <ac:spMk id="3" creationId="{00000000-0000-0000-0000-000000000000}"/>
          </ac:spMkLst>
        </pc:spChg>
      </pc:sldChg>
      <pc:sldChg chg="modSp">
        <pc:chgData name="Ana Águia" userId="S::inesaguia@ua.pt::91c01744-86e6-4116-b8d8-5c31fc766735" providerId="AD" clId="Web-{F9E2F068-7EF2-458A-97B0-305399A0E079}" dt="2023-11-20T21:32:01.069" v="594" actId="1076"/>
        <pc:sldMkLst>
          <pc:docMk/>
          <pc:sldMk cId="0" sldId="258"/>
        </pc:sldMkLst>
        <pc:spChg chg="mod">
          <ac:chgData name="Ana Águia" userId="S::inesaguia@ua.pt::91c01744-86e6-4116-b8d8-5c31fc766735" providerId="AD" clId="Web-{F9E2F068-7EF2-458A-97B0-305399A0E079}" dt="2023-11-20T21:27:05.184" v="463" actId="1076"/>
          <ac:spMkLst>
            <pc:docMk/>
            <pc:sldMk cId="0" sldId="258"/>
            <ac:spMk id="2" creationId="{00000000-0000-0000-0000-000000000000}"/>
          </ac:spMkLst>
        </pc:spChg>
        <pc:spChg chg="mod">
          <ac:chgData name="Ana Águia" userId="S::inesaguia@ua.pt::91c01744-86e6-4116-b8d8-5c31fc766735" providerId="AD" clId="Web-{F9E2F068-7EF2-458A-97B0-305399A0E079}" dt="2023-11-20T21:27:49.638" v="479" actId="20577"/>
          <ac:spMkLst>
            <pc:docMk/>
            <pc:sldMk cId="0" sldId="258"/>
            <ac:spMk id="4" creationId="{AAF7D939-CBC9-D88F-8081-7038AB526EF3}"/>
          </ac:spMkLst>
        </pc:spChg>
        <pc:spChg chg="mod">
          <ac:chgData name="Ana Águia" userId="S::inesaguia@ua.pt::91c01744-86e6-4116-b8d8-5c31fc766735" providerId="AD" clId="Web-{F9E2F068-7EF2-458A-97B0-305399A0E079}" dt="2023-11-20T21:27:43.357" v="477" actId="1076"/>
          <ac:spMkLst>
            <pc:docMk/>
            <pc:sldMk cId="0" sldId="258"/>
            <ac:spMk id="9" creationId="{CD20B6A1-0E67-94E9-94EB-746733D37297}"/>
          </ac:spMkLst>
        </pc:spChg>
        <pc:spChg chg="mod">
          <ac:chgData name="Ana Águia" userId="S::inesaguia@ua.pt::91c01744-86e6-4116-b8d8-5c31fc766735" providerId="AD" clId="Web-{F9E2F068-7EF2-458A-97B0-305399A0E079}" dt="2023-11-20T21:28:08.280" v="488" actId="1076"/>
          <ac:spMkLst>
            <pc:docMk/>
            <pc:sldMk cId="0" sldId="258"/>
            <ac:spMk id="10" creationId="{FBB1C541-6EFC-A05D-7FD7-F68B7A58D111}"/>
          </ac:spMkLst>
        </pc:spChg>
        <pc:spChg chg="mod">
          <ac:chgData name="Ana Águia" userId="S::inesaguia@ua.pt::91c01744-86e6-4116-b8d8-5c31fc766735" providerId="AD" clId="Web-{F9E2F068-7EF2-458A-97B0-305399A0E079}" dt="2023-11-20T21:32:01.069" v="594" actId="1076"/>
          <ac:spMkLst>
            <pc:docMk/>
            <pc:sldMk cId="0" sldId="258"/>
            <ac:spMk id="12" creationId="{103001A7-30DF-FAC8-A98D-AFC61138CE22}"/>
          </ac:spMkLst>
        </pc:spChg>
        <pc:spChg chg="mod">
          <ac:chgData name="Ana Águia" userId="S::inesaguia@ua.pt::91c01744-86e6-4116-b8d8-5c31fc766735" providerId="AD" clId="Web-{F9E2F068-7EF2-458A-97B0-305399A0E079}" dt="2023-11-20T21:27:28.653" v="470" actId="1076"/>
          <ac:spMkLst>
            <pc:docMk/>
            <pc:sldMk cId="0" sldId="258"/>
            <ac:spMk id="13" creationId="{1855C23D-1C5F-44CE-5950-EB9FB59C38F3}"/>
          </ac:spMkLst>
        </pc:spChg>
        <pc:spChg chg="mod">
          <ac:chgData name="Ana Águia" userId="S::inesaguia@ua.pt::91c01744-86e6-4116-b8d8-5c31fc766735" providerId="AD" clId="Web-{F9E2F068-7EF2-458A-97B0-305399A0E079}" dt="2023-11-20T21:30:05.080" v="547" actId="1076"/>
          <ac:spMkLst>
            <pc:docMk/>
            <pc:sldMk cId="0" sldId="258"/>
            <ac:spMk id="15" creationId="{299AA0B7-1FEE-7FAC-882F-A95AF9A3A7BD}"/>
          </ac:spMkLst>
        </pc:spChg>
        <pc:spChg chg="mod">
          <ac:chgData name="Ana Águia" userId="S::inesaguia@ua.pt::91c01744-86e6-4116-b8d8-5c31fc766735" providerId="AD" clId="Web-{F9E2F068-7EF2-458A-97B0-305399A0E079}" dt="2023-11-20T21:28:33.202" v="501" actId="1076"/>
          <ac:spMkLst>
            <pc:docMk/>
            <pc:sldMk cId="0" sldId="258"/>
            <ac:spMk id="19" creationId="{D145A5C6-12B2-9593-B7EA-859CE36E11AA}"/>
          </ac:spMkLst>
        </pc:spChg>
      </pc:sldChg>
      <pc:sldChg chg="modSp">
        <pc:chgData name="Ana Águia" userId="S::inesaguia@ua.pt::91c01744-86e6-4116-b8d8-5c31fc766735" providerId="AD" clId="Web-{F9E2F068-7EF2-458A-97B0-305399A0E079}" dt="2023-11-20T21:18:46.636" v="127" actId="20577"/>
        <pc:sldMkLst>
          <pc:docMk/>
          <pc:sldMk cId="2003885774" sldId="274"/>
        </pc:sldMkLst>
        <pc:spChg chg="mod">
          <ac:chgData name="Ana Águia" userId="S::inesaguia@ua.pt::91c01744-86e6-4116-b8d8-5c31fc766735" providerId="AD" clId="Web-{F9E2F068-7EF2-458A-97B0-305399A0E079}" dt="2023-11-20T21:18:46.636" v="127" actId="20577"/>
          <ac:spMkLst>
            <pc:docMk/>
            <pc:sldMk cId="2003885774" sldId="274"/>
            <ac:spMk id="3" creationId="{A313E6E6-A2BE-0B18-2749-0843BE66C201}"/>
          </ac:spMkLst>
        </pc:spChg>
      </pc:sldChg>
      <pc:sldChg chg="addSp delSp modSp">
        <pc:chgData name="Ana Águia" userId="S::inesaguia@ua.pt::91c01744-86e6-4116-b8d8-5c31fc766735" providerId="AD" clId="Web-{F9E2F068-7EF2-458A-97B0-305399A0E079}" dt="2023-11-20T23:44:14.331" v="699" actId="1076"/>
        <pc:sldMkLst>
          <pc:docMk/>
          <pc:sldMk cId="1585842429" sldId="277"/>
        </pc:sldMkLst>
        <pc:spChg chg="mod">
          <ac:chgData name="Ana Águia" userId="S::inesaguia@ua.pt::91c01744-86e6-4116-b8d8-5c31fc766735" providerId="AD" clId="Web-{F9E2F068-7EF2-458A-97B0-305399A0E079}" dt="2023-11-20T21:32:41.179" v="619" actId="1076"/>
          <ac:spMkLst>
            <pc:docMk/>
            <pc:sldMk cId="1585842429" sldId="277"/>
            <ac:spMk id="5127" creationId="{9BCFAEA2-E3BA-1DF4-4914-FDF2DD02A852}"/>
          </ac:spMkLst>
        </pc:spChg>
        <pc:spChg chg="mod">
          <ac:chgData name="Ana Águia" userId="S::inesaguia@ua.pt::91c01744-86e6-4116-b8d8-5c31fc766735" providerId="AD" clId="Web-{F9E2F068-7EF2-458A-97B0-305399A0E079}" dt="2023-11-20T23:44:14.331" v="699" actId="1076"/>
          <ac:spMkLst>
            <pc:docMk/>
            <pc:sldMk cId="1585842429" sldId="277"/>
            <ac:spMk id="5129" creationId="{F30101B9-C5AD-A1E4-245A-FA28D9F520FE}"/>
          </ac:spMkLst>
        </pc:spChg>
        <pc:picChg chg="add mod">
          <ac:chgData name="Ana Águia" userId="S::inesaguia@ua.pt::91c01744-86e6-4116-b8d8-5c31fc766735" providerId="AD" clId="Web-{F9E2F068-7EF2-458A-97B0-305399A0E079}" dt="2023-11-20T23:44:09.003" v="698" actId="1076"/>
          <ac:picMkLst>
            <pc:docMk/>
            <pc:sldMk cId="1585842429" sldId="277"/>
            <ac:picMk id="3" creationId="{662DD847-9DFE-4F72-555C-DD3440CFBB40}"/>
          </ac:picMkLst>
        </pc:picChg>
        <pc:picChg chg="add del mod">
          <ac:chgData name="Ana Águia" userId="S::inesaguia@ua.pt::91c01744-86e6-4116-b8d8-5c31fc766735" providerId="AD" clId="Web-{F9E2F068-7EF2-458A-97B0-305399A0E079}" dt="2023-11-20T21:35:15.060" v="623"/>
          <ac:picMkLst>
            <pc:docMk/>
            <pc:sldMk cId="1585842429" sldId="277"/>
            <ac:picMk id="3" creationId="{7CA2C547-76C6-1D65-71DB-3901B5F0A8F2}"/>
          </ac:picMkLst>
        </pc:picChg>
      </pc:sldChg>
      <pc:sldChg chg="modSp">
        <pc:chgData name="Ana Águia" userId="S::inesaguia@ua.pt::91c01744-86e6-4116-b8d8-5c31fc766735" providerId="AD" clId="Web-{F9E2F068-7EF2-458A-97B0-305399A0E079}" dt="2023-11-20T21:26:45.824" v="458" actId="20577"/>
        <pc:sldMkLst>
          <pc:docMk/>
          <pc:sldMk cId="1097094529" sldId="282"/>
        </pc:sldMkLst>
        <pc:spChg chg="mod">
          <ac:chgData name="Ana Águia" userId="S::inesaguia@ua.pt::91c01744-86e6-4116-b8d8-5c31fc766735" providerId="AD" clId="Web-{F9E2F068-7EF2-458A-97B0-305399A0E079}" dt="2023-11-20T21:23:06.879" v="308" actId="20577"/>
          <ac:spMkLst>
            <pc:docMk/>
            <pc:sldMk cId="1097094529" sldId="282"/>
            <ac:spMk id="754" creationId="{D7F8023D-C856-F43E-503B-35F539F7418B}"/>
          </ac:spMkLst>
        </pc:spChg>
        <pc:spChg chg="mod">
          <ac:chgData name="Ana Águia" userId="S::inesaguia@ua.pt::91c01744-86e6-4116-b8d8-5c31fc766735" providerId="AD" clId="Web-{F9E2F068-7EF2-458A-97B0-305399A0E079}" dt="2023-11-20T21:23:35.364" v="328" actId="20577"/>
          <ac:spMkLst>
            <pc:docMk/>
            <pc:sldMk cId="1097094529" sldId="282"/>
            <ac:spMk id="773" creationId="{1362EE87-04BA-3482-77A7-045FF62D93A8}"/>
          </ac:spMkLst>
        </pc:spChg>
        <pc:spChg chg="mod">
          <ac:chgData name="Ana Águia" userId="S::inesaguia@ua.pt::91c01744-86e6-4116-b8d8-5c31fc766735" providerId="AD" clId="Web-{F9E2F068-7EF2-458A-97B0-305399A0E079}" dt="2023-11-20T21:25:05.446" v="382" actId="20577"/>
          <ac:spMkLst>
            <pc:docMk/>
            <pc:sldMk cId="1097094529" sldId="282"/>
            <ac:spMk id="775" creationId="{BE8EC494-FD12-D4C5-EF00-C8926275DEE1}"/>
          </ac:spMkLst>
        </pc:spChg>
        <pc:spChg chg="mod">
          <ac:chgData name="Ana Águia" userId="S::inesaguia@ua.pt::91c01744-86e6-4116-b8d8-5c31fc766735" providerId="AD" clId="Web-{F9E2F068-7EF2-458A-97B0-305399A0E079}" dt="2023-11-20T21:25:32.509" v="413" actId="20577"/>
          <ac:spMkLst>
            <pc:docMk/>
            <pc:sldMk cId="1097094529" sldId="282"/>
            <ac:spMk id="777" creationId="{913F9D35-F9B7-E1D9-8B5D-C27A68BE275B}"/>
          </ac:spMkLst>
        </pc:spChg>
        <pc:spChg chg="mod">
          <ac:chgData name="Ana Águia" userId="S::inesaguia@ua.pt::91c01744-86e6-4116-b8d8-5c31fc766735" providerId="AD" clId="Web-{F9E2F068-7EF2-458A-97B0-305399A0E079}" dt="2023-11-20T21:25:51.494" v="426" actId="20577"/>
          <ac:spMkLst>
            <pc:docMk/>
            <pc:sldMk cId="1097094529" sldId="282"/>
            <ac:spMk id="779" creationId="{E51BED2A-DA1E-3C54-6FA6-AB359925715F}"/>
          </ac:spMkLst>
        </pc:spChg>
        <pc:spChg chg="mod">
          <ac:chgData name="Ana Águia" userId="S::inesaguia@ua.pt::91c01744-86e6-4116-b8d8-5c31fc766735" providerId="AD" clId="Web-{F9E2F068-7EF2-458A-97B0-305399A0E079}" dt="2023-11-20T21:26:45.824" v="458" actId="20577"/>
          <ac:spMkLst>
            <pc:docMk/>
            <pc:sldMk cId="1097094529" sldId="282"/>
            <ac:spMk id="781" creationId="{9B13A888-14DB-F25E-318F-29E184942902}"/>
          </ac:spMkLst>
        </pc:spChg>
        <pc:spChg chg="mod">
          <ac:chgData name="Ana Águia" userId="S::inesaguia@ua.pt::91c01744-86e6-4116-b8d8-5c31fc766735" providerId="AD" clId="Web-{F9E2F068-7EF2-458A-97B0-305399A0E079}" dt="2023-11-20T21:22:31.847" v="280" actId="20577"/>
          <ac:spMkLst>
            <pc:docMk/>
            <pc:sldMk cId="1097094529" sldId="282"/>
            <ac:spMk id="795" creationId="{20645865-8F85-7B34-D468-8E77B6881DA6}"/>
          </ac:spMkLst>
        </pc:spChg>
      </pc:sldChg>
    </pc:docChg>
  </pc:docChgLst>
  <pc:docChgLst>
    <pc:chgData name="Pedro Carneiro" userId="S::pedrocarneiro@ua.pt::96055b4f-53e0-464f-af10-51a50567399d" providerId="AD" clId="Web-{23F84F23-515A-4FE7-B1F6-85D89C1107E4}"/>
    <pc:docChg chg="modSld">
      <pc:chgData name="Pedro Carneiro" userId="S::pedrocarneiro@ua.pt::96055b4f-53e0-464f-af10-51a50567399d" providerId="AD" clId="Web-{23F84F23-515A-4FE7-B1F6-85D89C1107E4}" dt="2023-10-07T16:50:05.208" v="4" actId="20577"/>
      <pc:docMkLst>
        <pc:docMk/>
      </pc:docMkLst>
      <pc:sldChg chg="modSp">
        <pc:chgData name="Pedro Carneiro" userId="S::pedrocarneiro@ua.pt::96055b4f-53e0-464f-af10-51a50567399d" providerId="AD" clId="Web-{23F84F23-515A-4FE7-B1F6-85D89C1107E4}" dt="2023-10-07T16:50:05.208" v="4" actId="20577"/>
        <pc:sldMkLst>
          <pc:docMk/>
          <pc:sldMk cId="3104119749" sldId="267"/>
        </pc:sldMkLst>
        <pc:spChg chg="mod">
          <ac:chgData name="Pedro Carneiro" userId="S::pedrocarneiro@ua.pt::96055b4f-53e0-464f-af10-51a50567399d" providerId="AD" clId="Web-{23F84F23-515A-4FE7-B1F6-85D89C1107E4}" dt="2023-10-07T16:50:05.208" v="4" actId="20577"/>
          <ac:spMkLst>
            <pc:docMk/>
            <pc:sldMk cId="3104119749" sldId="267"/>
            <ac:spMk id="3" creationId="{00000000-0000-0000-0000-000000000000}"/>
          </ac:spMkLst>
        </pc:spChg>
      </pc:sldChg>
    </pc:docChg>
  </pc:docChgLst>
  <pc:docChgLst>
    <pc:chgData name="Oscar Annen" userId="d07a86dcd2295993" providerId="Windows Live" clId="Web-{CEA0D785-2885-49B3-972D-6AB6BFA73821}"/>
    <pc:docChg chg="addSld modSld">
      <pc:chgData name="Oscar Annen" userId="d07a86dcd2295993" providerId="Windows Live" clId="Web-{CEA0D785-2885-49B3-972D-6AB6BFA73821}" dt="2023-08-21T21:53:24.764" v="3" actId="20577"/>
      <pc:docMkLst>
        <pc:docMk/>
      </pc:docMkLst>
      <pc:sldChg chg="modSp new">
        <pc:chgData name="Oscar Annen" userId="d07a86dcd2295993" providerId="Windows Live" clId="Web-{CEA0D785-2885-49B3-972D-6AB6BFA73821}" dt="2023-08-21T21:53:24.764" v="3" actId="20577"/>
        <pc:sldMkLst>
          <pc:docMk/>
          <pc:sldMk cId="1478023678" sldId="256"/>
        </pc:sldMkLst>
        <pc:spChg chg="mod">
          <ac:chgData name="Oscar Annen" userId="d07a86dcd2295993" providerId="Windows Live" clId="Web-{CEA0D785-2885-49B3-972D-6AB6BFA73821}" dt="2023-08-21T21:53:20.701" v="2" actId="20577"/>
          <ac:spMkLst>
            <pc:docMk/>
            <pc:sldMk cId="1478023678" sldId="256"/>
            <ac:spMk id="2" creationId="{286A3ACB-9066-5FDD-4CA4-1454159AB51A}"/>
          </ac:spMkLst>
        </pc:spChg>
        <pc:spChg chg="mod">
          <ac:chgData name="Oscar Annen" userId="d07a86dcd2295993" providerId="Windows Live" clId="Web-{CEA0D785-2885-49B3-972D-6AB6BFA73821}" dt="2023-08-21T21:53:24.764" v="3" actId="20577"/>
          <ac:spMkLst>
            <pc:docMk/>
            <pc:sldMk cId="1478023678" sldId="256"/>
            <ac:spMk id="3" creationId="{9C5129A8-A038-DF75-63EE-0D12E6A5E3B6}"/>
          </ac:spMkLst>
        </pc:spChg>
      </pc:sldChg>
    </pc:docChg>
  </pc:docChgLst>
  <pc:docChgLst>
    <pc:chgData name="Pedro Carneiro" userId="S::pedrocarneiro@ua.pt::96055b4f-53e0-464f-af10-51a50567399d" providerId="AD" clId="Web-{43456614-E792-49F1-9CF2-2BA88C78FDB5}"/>
    <pc:docChg chg="modSld">
      <pc:chgData name="Pedro Carneiro" userId="S::pedrocarneiro@ua.pt::96055b4f-53e0-464f-af10-51a50567399d" providerId="AD" clId="Web-{43456614-E792-49F1-9CF2-2BA88C78FDB5}" dt="2023-10-10T09:56:34.683" v="18" actId="20577"/>
      <pc:docMkLst>
        <pc:docMk/>
      </pc:docMkLst>
      <pc:sldChg chg="addSp delSp modSp">
        <pc:chgData name="Pedro Carneiro" userId="S::pedrocarneiro@ua.pt::96055b4f-53e0-464f-af10-51a50567399d" providerId="AD" clId="Web-{43456614-E792-49F1-9CF2-2BA88C78FDB5}" dt="2023-10-10T09:54:57.366" v="11" actId="1076"/>
        <pc:sldMkLst>
          <pc:docMk/>
          <pc:sldMk cId="0" sldId="262"/>
        </pc:sldMkLst>
        <pc:spChg chg="del">
          <ac:chgData name="Pedro Carneiro" userId="S::pedrocarneiro@ua.pt::96055b4f-53e0-464f-af10-51a50567399d" providerId="AD" clId="Web-{43456614-E792-49F1-9CF2-2BA88C78FDB5}" dt="2023-10-10T09:54:49.054" v="8"/>
          <ac:spMkLst>
            <pc:docMk/>
            <pc:sldMk cId="0" sldId="262"/>
            <ac:spMk id="5" creationId="{ED077401-825F-21A7-9E0E-0A81DEC0158D}"/>
          </ac:spMkLst>
        </pc:spChg>
        <pc:picChg chg="add mod">
          <ac:chgData name="Pedro Carneiro" userId="S::pedrocarneiro@ua.pt::96055b4f-53e0-464f-af10-51a50567399d" providerId="AD" clId="Web-{43456614-E792-49F1-9CF2-2BA88C78FDB5}" dt="2023-10-10T09:54:57.366" v="11" actId="1076"/>
          <ac:picMkLst>
            <pc:docMk/>
            <pc:sldMk cId="0" sldId="262"/>
            <ac:picMk id="3" creationId="{9545D562-CB0F-3FAA-9640-C4E6503624B3}"/>
          </ac:picMkLst>
        </pc:picChg>
        <pc:picChg chg="del">
          <ac:chgData name="Pedro Carneiro" userId="S::pedrocarneiro@ua.pt::96055b4f-53e0-464f-af10-51a50567399d" providerId="AD" clId="Web-{43456614-E792-49F1-9CF2-2BA88C78FDB5}" dt="2023-10-10T09:54:22.553" v="0"/>
          <ac:picMkLst>
            <pc:docMk/>
            <pc:sldMk cId="0" sldId="262"/>
            <ac:picMk id="6" creationId="{F193EF39-9405-5DFA-79ED-C80C649AB1D1}"/>
          </ac:picMkLst>
        </pc:picChg>
      </pc:sldChg>
      <pc:sldChg chg="modSp">
        <pc:chgData name="Pedro Carneiro" userId="S::pedrocarneiro@ua.pt::96055b4f-53e0-464f-af10-51a50567399d" providerId="AD" clId="Web-{43456614-E792-49F1-9CF2-2BA88C78FDB5}" dt="2023-10-10T09:56:34.683" v="18" actId="20577"/>
        <pc:sldMkLst>
          <pc:docMk/>
          <pc:sldMk cId="0" sldId="265"/>
        </pc:sldMkLst>
        <pc:spChg chg="mod">
          <ac:chgData name="Pedro Carneiro" userId="S::pedrocarneiro@ua.pt::96055b4f-53e0-464f-af10-51a50567399d" providerId="AD" clId="Web-{43456614-E792-49F1-9CF2-2BA88C78FDB5}" dt="2023-10-10T09:56:34.683" v="18" actId="20577"/>
          <ac:spMkLst>
            <pc:docMk/>
            <pc:sldMk cId="0" sldId="265"/>
            <ac:spMk id="3" creationId="{00000000-0000-0000-0000-000000000000}"/>
          </ac:spMkLst>
        </pc:spChg>
      </pc:sldChg>
    </pc:docChg>
  </pc:docChgLst>
  <pc:docChgLst>
    <pc:chgData name="Ruben Marinho" userId="S::a40115@ua.pt::4b0eadf5-75d2-4c58-8a88-17ea73f55671" providerId="AD" clId="Web-{357A0E39-ED63-4070-9078-034039E67DB5}"/>
    <pc:docChg chg="modSld">
      <pc:chgData name="Ruben Marinho" userId="S::a40115@ua.pt::4b0eadf5-75d2-4c58-8a88-17ea73f55671" providerId="AD" clId="Web-{357A0E39-ED63-4070-9078-034039E67DB5}" dt="2023-10-11T22:29:28.761" v="1" actId="20577"/>
      <pc:docMkLst>
        <pc:docMk/>
      </pc:docMkLst>
      <pc:sldChg chg="modSp">
        <pc:chgData name="Ruben Marinho" userId="S::a40115@ua.pt::4b0eadf5-75d2-4c58-8a88-17ea73f55671" providerId="AD" clId="Web-{357A0E39-ED63-4070-9078-034039E67DB5}" dt="2023-10-11T22:29:28.761" v="1" actId="20577"/>
        <pc:sldMkLst>
          <pc:docMk/>
          <pc:sldMk cId="0" sldId="263"/>
        </pc:sldMkLst>
        <pc:spChg chg="mod">
          <ac:chgData name="Ruben Marinho" userId="S::a40115@ua.pt::4b0eadf5-75d2-4c58-8a88-17ea73f55671" providerId="AD" clId="Web-{357A0E39-ED63-4070-9078-034039E67DB5}" dt="2023-10-11T22:29:28.761" v="1" actId="20577"/>
          <ac:spMkLst>
            <pc:docMk/>
            <pc:sldMk cId="0" sldId="263"/>
            <ac:spMk id="2" creationId="{00000000-0000-0000-0000-000000000000}"/>
          </ac:spMkLst>
        </pc:spChg>
      </pc:sldChg>
    </pc:docChg>
  </pc:docChgLst>
  <pc:docChgLst>
    <pc:chgData name="Ana Águia" userId="S::inesaguia@ua.pt::91c01744-86e6-4116-b8d8-5c31fc766735" providerId="AD" clId="Web-{8043428D-EEE4-4CFC-9FA3-229EFB019736}"/>
    <pc:docChg chg="modSld">
      <pc:chgData name="Ana Águia" userId="S::inesaguia@ua.pt::91c01744-86e6-4116-b8d8-5c31fc766735" providerId="AD" clId="Web-{8043428D-EEE4-4CFC-9FA3-229EFB019736}" dt="2023-11-23T22:25:41.617" v="4" actId="20577"/>
      <pc:docMkLst>
        <pc:docMk/>
      </pc:docMkLst>
      <pc:sldChg chg="modSp">
        <pc:chgData name="Ana Águia" userId="S::inesaguia@ua.pt::91c01744-86e6-4116-b8d8-5c31fc766735" providerId="AD" clId="Web-{8043428D-EEE4-4CFC-9FA3-229EFB019736}" dt="2023-11-23T22:25:41.617" v="4" actId="20577"/>
        <pc:sldMkLst>
          <pc:docMk/>
          <pc:sldMk cId="3063634795" sldId="285"/>
        </pc:sldMkLst>
        <pc:spChg chg="mod">
          <ac:chgData name="Ana Águia" userId="S::inesaguia@ua.pt::91c01744-86e6-4116-b8d8-5c31fc766735" providerId="AD" clId="Web-{8043428D-EEE4-4CFC-9FA3-229EFB019736}" dt="2023-11-23T22:12:36.831" v="1" actId="20577"/>
          <ac:spMkLst>
            <pc:docMk/>
            <pc:sldMk cId="3063634795" sldId="285"/>
            <ac:spMk id="2" creationId="{279F8B99-A368-0F83-2765-74392652E7FC}"/>
          </ac:spMkLst>
        </pc:spChg>
        <pc:spChg chg="mod">
          <ac:chgData name="Ana Águia" userId="S::inesaguia@ua.pt::91c01744-86e6-4116-b8d8-5c31fc766735" providerId="AD" clId="Web-{8043428D-EEE4-4CFC-9FA3-229EFB019736}" dt="2023-11-23T22:25:41.617" v="4" actId="20577"/>
          <ac:spMkLst>
            <pc:docMk/>
            <pc:sldMk cId="3063634795" sldId="285"/>
            <ac:spMk id="24" creationId="{AC5DA723-AF8D-651F-8373-0C6CEC926415}"/>
          </ac:spMkLst>
        </pc:spChg>
      </pc:sldChg>
      <pc:sldChg chg="modSp">
        <pc:chgData name="Ana Águia" userId="S::inesaguia@ua.pt::91c01744-86e6-4116-b8d8-5c31fc766735" providerId="AD" clId="Web-{8043428D-EEE4-4CFC-9FA3-229EFB019736}" dt="2023-11-23T22:12:31.847" v="0" actId="20577"/>
        <pc:sldMkLst>
          <pc:docMk/>
          <pc:sldMk cId="3397653300" sldId="291"/>
        </pc:sldMkLst>
        <pc:spChg chg="mod">
          <ac:chgData name="Ana Águia" userId="S::inesaguia@ua.pt::91c01744-86e6-4116-b8d8-5c31fc766735" providerId="AD" clId="Web-{8043428D-EEE4-4CFC-9FA3-229EFB019736}" dt="2023-11-23T22:12:31.847" v="0" actId="20577"/>
          <ac:spMkLst>
            <pc:docMk/>
            <pc:sldMk cId="3397653300" sldId="291"/>
            <ac:spMk id="2" creationId="{4EADA9B8-B73D-F2EC-7BAE-88EFFE6E44A7}"/>
          </ac:spMkLst>
        </pc:spChg>
      </pc:sldChg>
    </pc:docChg>
  </pc:docChgLst>
  <pc:docChgLst>
    <pc:chgData name="Ana Águia" userId="S::inesaguia@ua.pt::91c01744-86e6-4116-b8d8-5c31fc766735" providerId="AD" clId="Web-{28E45342-AE3F-4BC7-A48B-87C48BE7AC81}"/>
    <pc:docChg chg="modSld">
      <pc:chgData name="Ana Águia" userId="S::inesaguia@ua.pt::91c01744-86e6-4116-b8d8-5c31fc766735" providerId="AD" clId="Web-{28E45342-AE3F-4BC7-A48B-87C48BE7AC81}" dt="2023-11-21T01:23:22.450" v="394" actId="14100"/>
      <pc:docMkLst>
        <pc:docMk/>
      </pc:docMkLst>
      <pc:sldChg chg="addSp delSp modSp">
        <pc:chgData name="Ana Águia" userId="S::inesaguia@ua.pt::91c01744-86e6-4116-b8d8-5c31fc766735" providerId="AD" clId="Web-{28E45342-AE3F-4BC7-A48B-87C48BE7AC81}" dt="2023-11-21T01:23:22.450" v="394" actId="14100"/>
        <pc:sldMkLst>
          <pc:docMk/>
          <pc:sldMk cId="1585842429" sldId="277"/>
        </pc:sldMkLst>
        <pc:spChg chg="add mod">
          <ac:chgData name="Ana Águia" userId="S::inesaguia@ua.pt::91c01744-86e6-4116-b8d8-5c31fc766735" providerId="AD" clId="Web-{28E45342-AE3F-4BC7-A48B-87C48BE7AC81}" dt="2023-11-21T01:23:14.231" v="393" actId="14100"/>
          <ac:spMkLst>
            <pc:docMk/>
            <pc:sldMk cId="1585842429" sldId="277"/>
            <ac:spMk id="7" creationId="{4DC35CFB-5564-0ED1-511D-886B094D6E13}"/>
          </ac:spMkLst>
        </pc:spChg>
        <pc:spChg chg="add del">
          <ac:chgData name="Ana Águia" userId="S::inesaguia@ua.pt::91c01744-86e6-4116-b8d8-5c31fc766735" providerId="AD" clId="Web-{28E45342-AE3F-4BC7-A48B-87C48BE7AC81}" dt="2023-11-21T01:10:58.831" v="226"/>
          <ac:spMkLst>
            <pc:docMk/>
            <pc:sldMk cId="1585842429" sldId="277"/>
            <ac:spMk id="8" creationId="{28C91850-1ADA-F8D6-AC9B-9311E205A6D9}"/>
          </ac:spMkLst>
        </pc:spChg>
        <pc:spChg chg="add del mod">
          <ac:chgData name="Ana Águia" userId="S::inesaguia@ua.pt::91c01744-86e6-4116-b8d8-5c31fc766735" providerId="AD" clId="Web-{28E45342-AE3F-4BC7-A48B-87C48BE7AC81}" dt="2023-11-21T01:15:03.808" v="287"/>
          <ac:spMkLst>
            <pc:docMk/>
            <pc:sldMk cId="1585842429" sldId="277"/>
            <ac:spMk id="9" creationId="{7FCF5F67-F01F-5FB8-C4E9-D7380265F042}"/>
          </ac:spMkLst>
        </pc:spChg>
        <pc:spChg chg="add mod">
          <ac:chgData name="Ana Águia" userId="S::inesaguia@ua.pt::91c01744-86e6-4116-b8d8-5c31fc766735" providerId="AD" clId="Web-{28E45342-AE3F-4BC7-A48B-87C48BE7AC81}" dt="2023-11-21T01:23:22.450" v="394" actId="14100"/>
          <ac:spMkLst>
            <pc:docMk/>
            <pc:sldMk cId="1585842429" sldId="277"/>
            <ac:spMk id="10" creationId="{CDF44483-5DCA-9868-0ADC-1C67B1842F54}"/>
          </ac:spMkLst>
        </pc:spChg>
        <pc:spChg chg="add mod">
          <ac:chgData name="Ana Águia" userId="S::inesaguia@ua.pt::91c01744-86e6-4116-b8d8-5c31fc766735" providerId="AD" clId="Web-{28E45342-AE3F-4BC7-A48B-87C48BE7AC81}" dt="2023-11-21T01:23:10.574" v="392" actId="14100"/>
          <ac:spMkLst>
            <pc:docMk/>
            <pc:sldMk cId="1585842429" sldId="277"/>
            <ac:spMk id="11" creationId="{BBE315ED-3B4A-2DE8-6D84-8FA176101054}"/>
          </ac:spMkLst>
        </pc:spChg>
        <pc:spChg chg="add mod">
          <ac:chgData name="Ana Águia" userId="S::inesaguia@ua.pt::91c01744-86e6-4116-b8d8-5c31fc766735" providerId="AD" clId="Web-{28E45342-AE3F-4BC7-A48B-87C48BE7AC81}" dt="2023-11-21T01:21:36.868" v="371" actId="14100"/>
          <ac:spMkLst>
            <pc:docMk/>
            <pc:sldMk cId="1585842429" sldId="277"/>
            <ac:spMk id="12" creationId="{B9E39C60-7595-7B3B-E7C8-C21614E876CC}"/>
          </ac:spMkLst>
        </pc:spChg>
        <pc:spChg chg="mod">
          <ac:chgData name="Ana Águia" userId="S::inesaguia@ua.pt::91c01744-86e6-4116-b8d8-5c31fc766735" providerId="AD" clId="Web-{28E45342-AE3F-4BC7-A48B-87C48BE7AC81}" dt="2023-11-21T01:06:16.837" v="169" actId="1076"/>
          <ac:spMkLst>
            <pc:docMk/>
            <pc:sldMk cId="1585842429" sldId="277"/>
            <ac:spMk id="5127" creationId="{9BCFAEA2-E3BA-1DF4-4914-FDF2DD02A852}"/>
          </ac:spMkLst>
        </pc:spChg>
        <pc:spChg chg="mod">
          <ac:chgData name="Ana Águia" userId="S::inesaguia@ua.pt::91c01744-86e6-4116-b8d8-5c31fc766735" providerId="AD" clId="Web-{28E45342-AE3F-4BC7-A48B-87C48BE7AC81}" dt="2023-11-21T01:10:52.518" v="223" actId="20577"/>
          <ac:spMkLst>
            <pc:docMk/>
            <pc:sldMk cId="1585842429" sldId="277"/>
            <ac:spMk id="5129" creationId="{F30101B9-C5AD-A1E4-245A-FA28D9F520FE}"/>
          </ac:spMkLst>
        </pc:spChg>
        <pc:picChg chg="mod">
          <ac:chgData name="Ana Águia" userId="S::inesaguia@ua.pt::91c01744-86e6-4116-b8d8-5c31fc766735" providerId="AD" clId="Web-{28E45342-AE3F-4BC7-A48B-87C48BE7AC81}" dt="2023-11-21T01:16:36.342" v="312" actId="1076"/>
          <ac:picMkLst>
            <pc:docMk/>
            <pc:sldMk cId="1585842429" sldId="277"/>
            <ac:picMk id="3" creationId="{662DD847-9DFE-4F72-555C-DD3440CFBB40}"/>
          </ac:picMkLst>
        </pc:picChg>
        <pc:picChg chg="mod">
          <ac:chgData name="Ana Águia" userId="S::inesaguia@ua.pt::91c01744-86e6-4116-b8d8-5c31fc766735" providerId="AD" clId="Web-{28E45342-AE3F-4BC7-A48B-87C48BE7AC81}" dt="2023-11-21T01:22:01.713" v="374" actId="1076"/>
          <ac:picMkLst>
            <pc:docMk/>
            <pc:sldMk cId="1585842429" sldId="277"/>
            <ac:picMk id="4" creationId="{F6D3CB5E-A04C-F440-7058-75351FD00053}"/>
          </ac:picMkLst>
        </pc:picChg>
        <pc:picChg chg="add mod">
          <ac:chgData name="Ana Águia" userId="S::inesaguia@ua.pt::91c01744-86e6-4116-b8d8-5c31fc766735" providerId="AD" clId="Web-{28E45342-AE3F-4BC7-A48B-87C48BE7AC81}" dt="2023-11-21T01:22:26.885" v="380" actId="1076"/>
          <ac:picMkLst>
            <pc:docMk/>
            <pc:sldMk cId="1585842429" sldId="277"/>
            <ac:picMk id="5" creationId="{0A22090E-E6C4-D651-130F-659413B18A2F}"/>
          </ac:picMkLst>
        </pc:picChg>
        <pc:picChg chg="mod">
          <ac:chgData name="Ana Águia" userId="S::inesaguia@ua.pt::91c01744-86e6-4116-b8d8-5c31fc766735" providerId="AD" clId="Web-{28E45342-AE3F-4BC7-A48B-87C48BE7AC81}" dt="2023-11-21T01:22:33.635" v="382" actId="1076"/>
          <ac:picMkLst>
            <pc:docMk/>
            <pc:sldMk cId="1585842429" sldId="277"/>
            <ac:picMk id="6" creationId="{C5D78B46-D2EF-05F0-8875-E83226CBBFED}"/>
          </ac:picMkLst>
        </pc:picChg>
        <pc:picChg chg="mod">
          <ac:chgData name="Ana Águia" userId="S::inesaguia@ua.pt::91c01744-86e6-4116-b8d8-5c31fc766735" providerId="AD" clId="Web-{28E45342-AE3F-4BC7-A48B-87C48BE7AC81}" dt="2023-11-21T01:13:23.304" v="270" actId="1076"/>
          <ac:picMkLst>
            <pc:docMk/>
            <pc:sldMk cId="1585842429" sldId="277"/>
            <ac:picMk id="5122" creationId="{44E6AEC3-9387-F874-7047-10641E23360E}"/>
          </ac:picMkLst>
        </pc:picChg>
      </pc:sldChg>
      <pc:sldChg chg="modSp">
        <pc:chgData name="Ana Águia" userId="S::inesaguia@ua.pt::91c01744-86e6-4116-b8d8-5c31fc766735" providerId="AD" clId="Web-{28E45342-AE3F-4BC7-A48B-87C48BE7AC81}" dt="2023-11-21T01:07:31.683" v="176" actId="20577"/>
        <pc:sldMkLst>
          <pc:docMk/>
          <pc:sldMk cId="3508167652" sldId="280"/>
        </pc:sldMkLst>
        <pc:spChg chg="mod">
          <ac:chgData name="Ana Águia" userId="S::inesaguia@ua.pt::91c01744-86e6-4116-b8d8-5c31fc766735" providerId="AD" clId="Web-{28E45342-AE3F-4BC7-A48B-87C48BE7AC81}" dt="2023-11-21T01:07:31.683" v="176" actId="20577"/>
          <ac:spMkLst>
            <pc:docMk/>
            <pc:sldMk cId="3508167652" sldId="280"/>
            <ac:spMk id="6" creationId="{ADF33CFC-17FD-CAC7-FAEE-9C81DA80D4BC}"/>
          </ac:spMkLst>
        </pc:spChg>
      </pc:sldChg>
    </pc:docChg>
  </pc:docChgLst>
  <pc:docChgLst>
    <pc:chgData name="Oscar Annen" userId="d07a86dcd2295993" providerId="Windows Live" clId="Web-{85B8D830-F524-4FDD-A8FD-6AA3C0C92A4C}"/>
    <pc:docChg chg="delSld">
      <pc:chgData name="Oscar Annen" userId="d07a86dcd2295993" providerId="Windows Live" clId="Web-{85B8D830-F524-4FDD-A8FD-6AA3C0C92A4C}" dt="2023-08-21T20:32:13.980" v="0"/>
      <pc:docMkLst>
        <pc:docMk/>
      </pc:docMkLst>
      <pc:sldChg chg="del">
        <pc:chgData name="Oscar Annen" userId="d07a86dcd2295993" providerId="Windows Live" clId="Web-{85B8D830-F524-4FDD-A8FD-6AA3C0C92A4C}" dt="2023-08-21T20:32:13.980" v="0"/>
        <pc:sldMkLst>
          <pc:docMk/>
          <pc:sldMk cId="1478023678" sldId="256"/>
        </pc:sldMkLst>
      </pc:sldChg>
    </pc:docChg>
  </pc:docChgLst>
  <pc:docChgLst>
    <pc:chgData name="Pedro Carneiro" userId="S::pedrocarneiro@ua.pt::96055b4f-53e0-464f-af10-51a50567399d" providerId="AD" clId="Web-{DBC6C592-8149-445B-9B95-866CADC90614}"/>
    <pc:docChg chg="modSld">
      <pc:chgData name="Pedro Carneiro" userId="S::pedrocarneiro@ua.pt::96055b4f-53e0-464f-af10-51a50567399d" providerId="AD" clId="Web-{DBC6C592-8149-445B-9B95-866CADC90614}" dt="2023-11-22T11:48:15.064" v="9" actId="20577"/>
      <pc:docMkLst>
        <pc:docMk/>
      </pc:docMkLst>
      <pc:sldChg chg="modSp">
        <pc:chgData name="Pedro Carneiro" userId="S::pedrocarneiro@ua.pt::96055b4f-53e0-464f-af10-51a50567399d" providerId="AD" clId="Web-{DBC6C592-8149-445B-9B95-866CADC90614}" dt="2023-11-22T11:48:15.064" v="9" actId="20577"/>
        <pc:sldMkLst>
          <pc:docMk/>
          <pc:sldMk cId="1097094529" sldId="282"/>
        </pc:sldMkLst>
        <pc:spChg chg="mod">
          <ac:chgData name="Pedro Carneiro" userId="S::pedrocarneiro@ua.pt::96055b4f-53e0-464f-af10-51a50567399d" providerId="AD" clId="Web-{DBC6C592-8149-445B-9B95-866CADC90614}" dt="2023-11-22T11:48:15.064" v="9" actId="20577"/>
          <ac:spMkLst>
            <pc:docMk/>
            <pc:sldMk cId="1097094529" sldId="282"/>
            <ac:spMk id="779" creationId="{E51BED2A-DA1E-3C54-6FA6-AB359925715F}"/>
          </ac:spMkLst>
        </pc:spChg>
      </pc:sldChg>
    </pc:docChg>
  </pc:docChgLst>
  <pc:docChgLst>
    <pc:chgData name="Pedro Carneiro" userId="S::pedrocarneiro@ua.pt::96055b4f-53e0-464f-af10-51a50567399d" providerId="AD" clId="Web-{F66A6257-A1D0-46E2-AC79-5267E3471379}"/>
    <pc:docChg chg="modSld">
      <pc:chgData name="Pedro Carneiro" userId="S::pedrocarneiro@ua.pt::96055b4f-53e0-464f-af10-51a50567399d" providerId="AD" clId="Web-{F66A6257-A1D0-46E2-AC79-5267E3471379}" dt="2023-10-12T09:30:57.382" v="2"/>
      <pc:docMkLst>
        <pc:docMk/>
      </pc:docMkLst>
      <pc:sldChg chg="modCm">
        <pc:chgData name="Pedro Carneiro" userId="S::pedrocarneiro@ua.pt::96055b4f-53e0-464f-af10-51a50567399d" providerId="AD" clId="Web-{F66A6257-A1D0-46E2-AC79-5267E3471379}" dt="2023-10-12T09:30:16.147" v="0"/>
        <pc:sldMkLst>
          <pc:docMk/>
          <pc:sldMk cId="0" sldId="262"/>
        </pc:sldMkLst>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F66A6257-A1D0-46E2-AC79-5267E3471379}" dt="2023-10-12T09:30:16.147" v="0"/>
              <pc2:cmMkLst xmlns:pc2="http://schemas.microsoft.com/office/powerpoint/2019/9/main/command">
                <pc:docMk/>
                <pc:sldMk cId="0" sldId="262"/>
                <pc2:cmMk id="{ACBE9E67-487E-4817-A69C-C2CBFB074973}"/>
              </pc2:cmMkLst>
              <pc226:cmRplyChg chg="add">
                <pc226:chgData name="Pedro Carneiro" userId="S::pedrocarneiro@ua.pt::96055b4f-53e0-464f-af10-51a50567399d" providerId="AD" clId="Web-{F66A6257-A1D0-46E2-AC79-5267E3471379}" dt="2023-10-12T09:30:16.147" v="0"/>
                <pc2:cmRplyMkLst xmlns:pc2="http://schemas.microsoft.com/office/powerpoint/2019/9/main/command">
                  <pc:docMk/>
                  <pc:sldMk cId="0" sldId="262"/>
                  <pc2:cmMk id="{ACBE9E67-487E-4817-A69C-C2CBFB074973}"/>
                  <pc2:cmRplyMk id="{F8B11A61-C371-4CB7-B72F-3CC739986DE5}"/>
                </pc2:cmRplyMkLst>
              </pc226:cmRplyChg>
            </pc226:cmChg>
          </p:ext>
        </pc:extLst>
      </pc:sldChg>
      <pc:sldChg chg="modSp modCm">
        <pc:chgData name="Pedro Carneiro" userId="S::pedrocarneiro@ua.pt::96055b4f-53e0-464f-af10-51a50567399d" providerId="AD" clId="Web-{F66A6257-A1D0-46E2-AC79-5267E3471379}" dt="2023-10-12T09:30:57.382" v="2"/>
        <pc:sldMkLst>
          <pc:docMk/>
          <pc:sldMk cId="1411485892" sldId="272"/>
        </pc:sldMkLst>
        <pc:picChg chg="mod">
          <ac:chgData name="Pedro Carneiro" userId="S::pedrocarneiro@ua.pt::96055b4f-53e0-464f-af10-51a50567399d" providerId="AD" clId="Web-{F66A6257-A1D0-46E2-AC79-5267E3471379}" dt="2023-10-12T09:30:57.382" v="2"/>
          <ac:picMkLst>
            <pc:docMk/>
            <pc:sldMk cId="1411485892" sldId="272"/>
            <ac:picMk id="4" creationId="{49460621-BAEC-EC3D-49D1-5B9A91DEAD94}"/>
          </ac:picMkLst>
        </pc:pic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F66A6257-A1D0-46E2-AC79-5267E3471379}" dt="2023-10-12T09:30:33.367" v="1"/>
              <pc2:cmMkLst xmlns:pc2="http://schemas.microsoft.com/office/powerpoint/2019/9/main/command">
                <pc:docMk/>
                <pc:sldMk cId="1411485892" sldId="272"/>
                <pc2:cmMk id="{B5270E62-72F4-44A1-8B68-3BA9C9E0B322}"/>
              </pc2:cmMkLst>
              <pc226:cmRplyChg chg="add">
                <pc226:chgData name="Pedro Carneiro" userId="S::pedrocarneiro@ua.pt::96055b4f-53e0-464f-af10-51a50567399d" providerId="AD" clId="Web-{F66A6257-A1D0-46E2-AC79-5267E3471379}" dt="2023-10-12T09:30:33.367" v="1"/>
                <pc2:cmRplyMkLst xmlns:pc2="http://schemas.microsoft.com/office/powerpoint/2019/9/main/command">
                  <pc:docMk/>
                  <pc:sldMk cId="1411485892" sldId="272"/>
                  <pc2:cmMk id="{B5270E62-72F4-44A1-8B68-3BA9C9E0B322}"/>
                  <pc2:cmRplyMk id="{FA212358-9DE3-4656-9406-223261667AAE}"/>
                </pc2:cmRplyMkLst>
              </pc226:cmRplyChg>
            </pc226:cmChg>
          </p:ext>
        </pc:extLst>
      </pc:sldChg>
    </pc:docChg>
  </pc:docChgLst>
  <pc:docChgLst>
    <pc:chgData name="Pedro Carneiro" userId="S::pedrocarneiro@ua.pt::96055b4f-53e0-464f-af10-51a50567399d" providerId="AD" clId="Web-{B0AB77D9-39F5-42B2-BDBB-FA518F4F6579}"/>
    <pc:docChg chg="modSld">
      <pc:chgData name="Pedro Carneiro" userId="S::pedrocarneiro@ua.pt::96055b4f-53e0-464f-af10-51a50567399d" providerId="AD" clId="Web-{B0AB77D9-39F5-42B2-BDBB-FA518F4F6579}" dt="2023-10-09T16:36:17.843" v="78" actId="1076"/>
      <pc:docMkLst>
        <pc:docMk/>
      </pc:docMkLst>
      <pc:sldChg chg="addSp modSp">
        <pc:chgData name="Pedro Carneiro" userId="S::pedrocarneiro@ua.pt::96055b4f-53e0-464f-af10-51a50567399d" providerId="AD" clId="Web-{B0AB77D9-39F5-42B2-BDBB-FA518F4F6579}" dt="2023-10-09T16:36:17.843" v="78" actId="1076"/>
        <pc:sldMkLst>
          <pc:docMk/>
          <pc:sldMk cId="0" sldId="263"/>
        </pc:sldMkLst>
        <pc:spChg chg="mod">
          <ac:chgData name="Pedro Carneiro" userId="S::pedrocarneiro@ua.pt::96055b4f-53e0-464f-af10-51a50567399d" providerId="AD" clId="Web-{B0AB77D9-39F5-42B2-BDBB-FA518F4F6579}" dt="2023-10-09T16:36:05.796" v="77" actId="20577"/>
          <ac:spMkLst>
            <pc:docMk/>
            <pc:sldMk cId="0" sldId="263"/>
            <ac:spMk id="3" creationId="{00000000-0000-0000-0000-000000000000}"/>
          </ac:spMkLst>
        </pc:spChg>
        <pc:spChg chg="add mod">
          <ac:chgData name="Pedro Carneiro" userId="S::pedrocarneiro@ua.pt::96055b4f-53e0-464f-af10-51a50567399d" providerId="AD" clId="Web-{B0AB77D9-39F5-42B2-BDBB-FA518F4F6579}" dt="2023-10-09T16:36:17.843" v="78" actId="1076"/>
          <ac:spMkLst>
            <pc:docMk/>
            <pc:sldMk cId="0" sldId="263"/>
            <ac:spMk id="5" creationId="{5314303C-C85E-9ED6-8B0A-6FB5E1AF4A10}"/>
          </ac:spMkLst>
        </pc:spChg>
      </pc:sldChg>
    </pc:docChg>
  </pc:docChgLst>
  <pc:docChgLst>
    <pc:chgData name="Ruben Marinho" userId="S::a40115@ua.pt::4b0eadf5-75d2-4c58-8a88-17ea73f55671" providerId="AD" clId="Web-{72B18C92-D126-4335-92E4-DE77EE011FE2}"/>
    <pc:docChg chg="modSld">
      <pc:chgData name="Ruben Marinho" userId="S::a40115@ua.pt::4b0eadf5-75d2-4c58-8a88-17ea73f55671" providerId="AD" clId="Web-{72B18C92-D126-4335-92E4-DE77EE011FE2}" dt="2023-11-22T22:53:29.694" v="69"/>
      <pc:docMkLst>
        <pc:docMk/>
      </pc:docMkLst>
      <pc:sldChg chg="modSp">
        <pc:chgData name="Ruben Marinho" userId="S::a40115@ua.pt::4b0eadf5-75d2-4c58-8a88-17ea73f55671" providerId="AD" clId="Web-{72B18C92-D126-4335-92E4-DE77EE011FE2}" dt="2023-11-22T22:53:29.694" v="69"/>
        <pc:sldMkLst>
          <pc:docMk/>
          <pc:sldMk cId="3061660928" sldId="278"/>
        </pc:sldMkLst>
        <pc:graphicFrameChg chg="mod modGraphic">
          <ac:chgData name="Ruben Marinho" userId="S::a40115@ua.pt::4b0eadf5-75d2-4c58-8a88-17ea73f55671" providerId="AD" clId="Web-{72B18C92-D126-4335-92E4-DE77EE011FE2}" dt="2023-11-22T22:53:29.694" v="69"/>
          <ac:graphicFrameMkLst>
            <pc:docMk/>
            <pc:sldMk cId="3061660928" sldId="278"/>
            <ac:graphicFrameMk id="6" creationId="{1CD2A9D2-B319-0E45-6D81-37B0DC95E79A}"/>
          </ac:graphicFrameMkLst>
        </pc:graphicFrameChg>
      </pc:sldChg>
    </pc:docChg>
  </pc:docChgLst>
  <pc:docChgLst>
    <pc:chgData name="Ana Águia" userId="S::inesaguia@ua.pt::91c01744-86e6-4116-b8d8-5c31fc766735" providerId="AD" clId="Web-{4A4AE898-9176-44E5-BF0C-E999AC0B4F42}"/>
    <pc:docChg chg="modSld">
      <pc:chgData name="Ana Águia" userId="S::inesaguia@ua.pt::91c01744-86e6-4116-b8d8-5c31fc766735" providerId="AD" clId="Web-{4A4AE898-9176-44E5-BF0C-E999AC0B4F42}" dt="2023-11-26T21:34:29.546" v="59" actId="20577"/>
      <pc:docMkLst>
        <pc:docMk/>
      </pc:docMkLst>
      <pc:sldChg chg="modSp">
        <pc:chgData name="Ana Águia" userId="S::inesaguia@ua.pt::91c01744-86e6-4116-b8d8-5c31fc766735" providerId="AD" clId="Web-{4A4AE898-9176-44E5-BF0C-E999AC0B4F42}" dt="2023-11-26T21:34:29.546" v="59" actId="20577"/>
        <pc:sldMkLst>
          <pc:docMk/>
          <pc:sldMk cId="3061660928" sldId="278"/>
        </pc:sldMkLst>
        <pc:spChg chg="mod">
          <ac:chgData name="Ana Águia" userId="S::inesaguia@ua.pt::91c01744-86e6-4116-b8d8-5c31fc766735" providerId="AD" clId="Web-{4A4AE898-9176-44E5-BF0C-E999AC0B4F42}" dt="2023-11-26T21:34:29.546" v="59" actId="20577"/>
          <ac:spMkLst>
            <pc:docMk/>
            <pc:sldMk cId="3061660928" sldId="278"/>
            <ac:spMk id="3" creationId="{52D3A7FE-7934-9F87-A199-8DFC6C90BC7E}"/>
          </ac:spMkLst>
        </pc:spChg>
      </pc:sldChg>
    </pc:docChg>
  </pc:docChgLst>
  <pc:docChgLst>
    <pc:chgData name="Ana Águia" userId="91c01744-86e6-4116-b8d8-5c31fc766735" providerId="ADAL" clId="{885B1BF6-0004-EB43-B34B-C4FC7AC24834}"/>
    <pc:docChg chg="undo redo custSel addSld delSld modSld">
      <pc:chgData name="Ana Águia" userId="91c01744-86e6-4116-b8d8-5c31fc766735" providerId="ADAL" clId="{885B1BF6-0004-EB43-B34B-C4FC7AC24834}" dt="2024-05-19T21:59:30.381" v="4471" actId="27918"/>
      <pc:docMkLst>
        <pc:docMk/>
      </pc:docMkLst>
      <pc:sldChg chg="modSp mod">
        <pc:chgData name="Ana Águia" userId="91c01744-86e6-4116-b8d8-5c31fc766735" providerId="ADAL" clId="{885B1BF6-0004-EB43-B34B-C4FC7AC24834}" dt="2023-11-21T02:29:04.592" v="1004" actId="20577"/>
        <pc:sldMkLst>
          <pc:docMk/>
          <pc:sldMk cId="1478023678" sldId="256"/>
        </pc:sldMkLst>
        <pc:spChg chg="mod">
          <ac:chgData name="Ana Águia" userId="91c01744-86e6-4116-b8d8-5c31fc766735" providerId="ADAL" clId="{885B1BF6-0004-EB43-B34B-C4FC7AC24834}" dt="2023-11-21T02:29:04.592" v="1004" actId="20577"/>
          <ac:spMkLst>
            <pc:docMk/>
            <pc:sldMk cId="1478023678" sldId="256"/>
            <ac:spMk id="6" creationId="{70F13631-B20D-049D-7668-84B588963CE0}"/>
          </ac:spMkLst>
        </pc:spChg>
      </pc:sldChg>
      <pc:sldChg chg="addSp delSp modSp mod">
        <pc:chgData name="Ana Águia" userId="91c01744-86e6-4116-b8d8-5c31fc766735" providerId="ADAL" clId="{885B1BF6-0004-EB43-B34B-C4FC7AC24834}" dt="2023-11-21T01:36:24.495" v="406" actId="790"/>
        <pc:sldMkLst>
          <pc:docMk/>
          <pc:sldMk cId="0" sldId="257"/>
        </pc:sldMkLst>
        <pc:spChg chg="mod">
          <ac:chgData name="Ana Águia" userId="91c01744-86e6-4116-b8d8-5c31fc766735" providerId="ADAL" clId="{885B1BF6-0004-EB43-B34B-C4FC7AC24834}" dt="2023-11-21T01:36:24.495" v="406" actId="790"/>
          <ac:spMkLst>
            <pc:docMk/>
            <pc:sldMk cId="0" sldId="257"/>
            <ac:spMk id="3" creationId="{00000000-0000-0000-0000-000000000000}"/>
          </ac:spMkLst>
        </pc:spChg>
        <pc:spChg chg="add del mod">
          <ac:chgData name="Ana Águia" userId="91c01744-86e6-4116-b8d8-5c31fc766735" providerId="ADAL" clId="{885B1BF6-0004-EB43-B34B-C4FC7AC24834}" dt="2023-11-21T01:33:24.115" v="398"/>
          <ac:spMkLst>
            <pc:docMk/>
            <pc:sldMk cId="0" sldId="257"/>
            <ac:spMk id="5" creationId="{29EA1717-37C6-4DF0-5698-1AE8A1C182DA}"/>
          </ac:spMkLst>
        </pc:spChg>
      </pc:sldChg>
      <pc:sldChg chg="addSp delSp modSp add del mod">
        <pc:chgData name="Ana Águia" userId="91c01744-86e6-4116-b8d8-5c31fc766735" providerId="ADAL" clId="{885B1BF6-0004-EB43-B34B-C4FC7AC24834}" dt="2023-11-21T14:32:19.122" v="1119" actId="2696"/>
        <pc:sldMkLst>
          <pc:docMk/>
          <pc:sldMk cId="0" sldId="258"/>
        </pc:sldMkLst>
        <pc:spChg chg="mod">
          <ac:chgData name="Ana Águia" userId="91c01744-86e6-4116-b8d8-5c31fc766735" providerId="ADAL" clId="{885B1BF6-0004-EB43-B34B-C4FC7AC24834}" dt="2023-11-21T01:38:49.847" v="424" actId="1076"/>
          <ac:spMkLst>
            <pc:docMk/>
            <pc:sldMk cId="0" sldId="258"/>
            <ac:spMk id="2" creationId="{00000000-0000-0000-0000-000000000000}"/>
          </ac:spMkLst>
        </pc:spChg>
        <pc:spChg chg="add mod">
          <ac:chgData name="Ana Águia" userId="91c01744-86e6-4116-b8d8-5c31fc766735" providerId="ADAL" clId="{885B1BF6-0004-EB43-B34B-C4FC7AC24834}" dt="2023-11-21T14:30:48.465" v="1108" actId="571"/>
          <ac:spMkLst>
            <pc:docMk/>
            <pc:sldMk cId="0" sldId="258"/>
            <ac:spMk id="20" creationId="{54566AE6-0A27-7D34-F012-29C0800B6664}"/>
          </ac:spMkLst>
        </pc:spChg>
        <pc:spChg chg="add del mod">
          <ac:chgData name="Ana Águia" userId="91c01744-86e6-4116-b8d8-5c31fc766735" providerId="ADAL" clId="{885B1BF6-0004-EB43-B34B-C4FC7AC24834}" dt="2023-11-21T14:31:52.108" v="1117"/>
          <ac:spMkLst>
            <pc:docMk/>
            <pc:sldMk cId="0" sldId="258"/>
            <ac:spMk id="22" creationId="{5F72EA27-7964-0175-F100-8AF4DC767F01}"/>
          </ac:spMkLst>
        </pc:spChg>
        <pc:graphicFrameChg chg="add del mod">
          <ac:chgData name="Ana Águia" userId="91c01744-86e6-4116-b8d8-5c31fc766735" providerId="ADAL" clId="{885B1BF6-0004-EB43-B34B-C4FC7AC24834}" dt="2023-11-21T14:24:48.209" v="1069" actId="478"/>
          <ac:graphicFrameMkLst>
            <pc:docMk/>
            <pc:sldMk cId="0" sldId="258"/>
            <ac:graphicFrameMk id="16" creationId="{A5404F80-C1F2-C853-DCFA-E184A3648764}"/>
          </ac:graphicFrameMkLst>
        </pc:graphicFrameChg>
        <pc:graphicFrameChg chg="add del mod">
          <ac:chgData name="Ana Águia" userId="91c01744-86e6-4116-b8d8-5c31fc766735" providerId="ADAL" clId="{885B1BF6-0004-EB43-B34B-C4FC7AC24834}" dt="2023-11-21T14:30:44.460" v="1107" actId="21"/>
          <ac:graphicFrameMkLst>
            <pc:docMk/>
            <pc:sldMk cId="0" sldId="258"/>
            <ac:graphicFrameMk id="17" creationId="{DDA38C8A-989B-7FFE-F017-F9099546BB84}"/>
          </ac:graphicFrameMkLst>
        </pc:graphicFrameChg>
        <pc:graphicFrameChg chg="add mod">
          <ac:chgData name="Ana Águia" userId="91c01744-86e6-4116-b8d8-5c31fc766735" providerId="ADAL" clId="{885B1BF6-0004-EB43-B34B-C4FC7AC24834}" dt="2023-11-21T14:31:33.378" v="1115" actId="1076"/>
          <ac:graphicFrameMkLst>
            <pc:docMk/>
            <pc:sldMk cId="0" sldId="258"/>
            <ac:graphicFrameMk id="21" creationId="{E98C4C7A-DC14-C732-17C3-345629B2D190}"/>
          </ac:graphicFrameMkLst>
        </pc:graphicFrameChg>
      </pc:sldChg>
      <pc:sldChg chg="delSp modSp mod">
        <pc:chgData name="Ana Águia" userId="91c01744-86e6-4116-b8d8-5c31fc766735" providerId="ADAL" clId="{885B1BF6-0004-EB43-B34B-C4FC7AC24834}" dt="2023-11-21T02:24:53.921" v="978" actId="478"/>
        <pc:sldMkLst>
          <pc:docMk/>
          <pc:sldMk cId="0" sldId="266"/>
        </pc:sldMkLst>
        <pc:spChg chg="mod">
          <ac:chgData name="Ana Águia" userId="91c01744-86e6-4116-b8d8-5c31fc766735" providerId="ADAL" clId="{885B1BF6-0004-EB43-B34B-C4FC7AC24834}" dt="2023-11-21T01:27:08.919" v="47" actId="20577"/>
          <ac:spMkLst>
            <pc:docMk/>
            <pc:sldMk cId="0" sldId="266"/>
            <ac:spMk id="2" creationId="{00000000-0000-0000-0000-000000000000}"/>
          </ac:spMkLst>
        </pc:spChg>
        <pc:spChg chg="del mod">
          <ac:chgData name="Ana Águia" userId="91c01744-86e6-4116-b8d8-5c31fc766735" providerId="ADAL" clId="{885B1BF6-0004-EB43-B34B-C4FC7AC24834}" dt="2023-11-21T02:24:53.921" v="978" actId="478"/>
          <ac:spMkLst>
            <pc:docMk/>
            <pc:sldMk cId="0" sldId="266"/>
            <ac:spMk id="3" creationId="{00000000-0000-0000-0000-000000000000}"/>
          </ac:spMkLst>
        </pc:spChg>
      </pc:sldChg>
      <pc:sldChg chg="modSp mod">
        <pc:chgData name="Ana Águia" userId="91c01744-86e6-4116-b8d8-5c31fc766735" providerId="ADAL" clId="{885B1BF6-0004-EB43-B34B-C4FC7AC24834}" dt="2023-11-21T01:50:24.316" v="842" actId="1076"/>
        <pc:sldMkLst>
          <pc:docMk/>
          <pc:sldMk cId="2003885774" sldId="274"/>
        </pc:sldMkLst>
        <pc:spChg chg="mod">
          <ac:chgData name="Ana Águia" userId="91c01744-86e6-4116-b8d8-5c31fc766735" providerId="ADAL" clId="{885B1BF6-0004-EB43-B34B-C4FC7AC24834}" dt="2023-11-21T01:50:24.316" v="842" actId="1076"/>
          <ac:spMkLst>
            <pc:docMk/>
            <pc:sldMk cId="2003885774" sldId="274"/>
            <ac:spMk id="3" creationId="{A313E6E6-A2BE-0B18-2749-0843BE66C201}"/>
          </ac:spMkLst>
        </pc:spChg>
      </pc:sldChg>
      <pc:sldChg chg="modSp mod">
        <pc:chgData name="Ana Águia" userId="91c01744-86e6-4116-b8d8-5c31fc766735" providerId="ADAL" clId="{885B1BF6-0004-EB43-B34B-C4FC7AC24834}" dt="2023-11-21T01:50:16.902" v="841" actId="1076"/>
        <pc:sldMkLst>
          <pc:docMk/>
          <pc:sldMk cId="603666034" sldId="275"/>
        </pc:sldMkLst>
        <pc:spChg chg="mod">
          <ac:chgData name="Ana Águia" userId="91c01744-86e6-4116-b8d8-5c31fc766735" providerId="ADAL" clId="{885B1BF6-0004-EB43-B34B-C4FC7AC24834}" dt="2023-11-21T01:50:16.902" v="841" actId="1076"/>
          <ac:spMkLst>
            <pc:docMk/>
            <pc:sldMk cId="603666034" sldId="275"/>
            <ac:spMk id="3" creationId="{A313E6E6-A2BE-0B18-2749-0843BE66C201}"/>
          </ac:spMkLst>
        </pc:spChg>
      </pc:sldChg>
      <pc:sldChg chg="modSp mod">
        <pc:chgData name="Ana Águia" userId="91c01744-86e6-4116-b8d8-5c31fc766735" providerId="ADAL" clId="{885B1BF6-0004-EB43-B34B-C4FC7AC24834}" dt="2023-11-21T02:36:35.112" v="1062" actId="1076"/>
        <pc:sldMkLst>
          <pc:docMk/>
          <pc:sldMk cId="1585842429" sldId="277"/>
        </pc:sldMkLst>
        <pc:spChg chg="mod">
          <ac:chgData name="Ana Águia" userId="91c01744-86e6-4116-b8d8-5c31fc766735" providerId="ADAL" clId="{885B1BF6-0004-EB43-B34B-C4FC7AC24834}" dt="2023-11-21T01:41:36.292" v="454" actId="14100"/>
          <ac:spMkLst>
            <pc:docMk/>
            <pc:sldMk cId="1585842429" sldId="277"/>
            <ac:spMk id="7" creationId="{4DC35CFB-5564-0ED1-511D-886B094D6E13}"/>
          </ac:spMkLst>
        </pc:spChg>
        <pc:spChg chg="mod">
          <ac:chgData name="Ana Águia" userId="91c01744-86e6-4116-b8d8-5c31fc766735" providerId="ADAL" clId="{885B1BF6-0004-EB43-B34B-C4FC7AC24834}" dt="2023-11-21T01:42:14.093" v="461" actId="14100"/>
          <ac:spMkLst>
            <pc:docMk/>
            <pc:sldMk cId="1585842429" sldId="277"/>
            <ac:spMk id="10" creationId="{CDF44483-5DCA-9868-0ADC-1C67B1842F54}"/>
          </ac:spMkLst>
        </pc:spChg>
        <pc:spChg chg="mod">
          <ac:chgData name="Ana Águia" userId="91c01744-86e6-4116-b8d8-5c31fc766735" providerId="ADAL" clId="{885B1BF6-0004-EB43-B34B-C4FC7AC24834}" dt="2023-11-21T01:41:52.077" v="456" actId="14100"/>
          <ac:spMkLst>
            <pc:docMk/>
            <pc:sldMk cId="1585842429" sldId="277"/>
            <ac:spMk id="11" creationId="{BBE315ED-3B4A-2DE8-6D84-8FA176101054}"/>
          </ac:spMkLst>
        </pc:spChg>
        <pc:spChg chg="mod">
          <ac:chgData name="Ana Águia" userId="91c01744-86e6-4116-b8d8-5c31fc766735" providerId="ADAL" clId="{885B1BF6-0004-EB43-B34B-C4FC7AC24834}" dt="2023-11-21T01:42:10.077" v="459" actId="14100"/>
          <ac:spMkLst>
            <pc:docMk/>
            <pc:sldMk cId="1585842429" sldId="277"/>
            <ac:spMk id="12" creationId="{B9E39C60-7595-7B3B-E7C8-C21614E876CC}"/>
          </ac:spMkLst>
        </pc:spChg>
        <pc:spChg chg="mod">
          <ac:chgData name="Ana Águia" userId="91c01744-86e6-4116-b8d8-5c31fc766735" providerId="ADAL" clId="{885B1BF6-0004-EB43-B34B-C4FC7AC24834}" dt="2023-11-21T02:36:29.501" v="1061" actId="1076"/>
          <ac:spMkLst>
            <pc:docMk/>
            <pc:sldMk cId="1585842429" sldId="277"/>
            <ac:spMk id="5127" creationId="{9BCFAEA2-E3BA-1DF4-4914-FDF2DD02A852}"/>
          </ac:spMkLst>
        </pc:spChg>
        <pc:spChg chg="mod">
          <ac:chgData name="Ana Águia" userId="91c01744-86e6-4116-b8d8-5c31fc766735" providerId="ADAL" clId="{885B1BF6-0004-EB43-B34B-C4FC7AC24834}" dt="2023-11-21T02:36:35.112" v="1062" actId="1076"/>
          <ac:spMkLst>
            <pc:docMk/>
            <pc:sldMk cId="1585842429" sldId="277"/>
            <ac:spMk id="5129" creationId="{F30101B9-C5AD-A1E4-245A-FA28D9F520FE}"/>
          </ac:spMkLst>
        </pc:spChg>
        <pc:picChg chg="mod">
          <ac:chgData name="Ana Águia" userId="91c01744-86e6-4116-b8d8-5c31fc766735" providerId="ADAL" clId="{885B1BF6-0004-EB43-B34B-C4FC7AC24834}" dt="2023-11-21T01:41:08.378" v="449" actId="1076"/>
          <ac:picMkLst>
            <pc:docMk/>
            <pc:sldMk cId="1585842429" sldId="277"/>
            <ac:picMk id="3" creationId="{662DD847-9DFE-4F72-555C-DD3440CFBB40}"/>
          </ac:picMkLst>
        </pc:picChg>
        <pc:picChg chg="mod">
          <ac:chgData name="Ana Águia" userId="91c01744-86e6-4116-b8d8-5c31fc766735" providerId="ADAL" clId="{885B1BF6-0004-EB43-B34B-C4FC7AC24834}" dt="2023-11-21T01:40:49.782" v="446" actId="1076"/>
          <ac:picMkLst>
            <pc:docMk/>
            <pc:sldMk cId="1585842429" sldId="277"/>
            <ac:picMk id="4" creationId="{F6D3CB5E-A04C-F440-7058-75351FD00053}"/>
          </ac:picMkLst>
        </pc:picChg>
        <pc:picChg chg="mod">
          <ac:chgData name="Ana Águia" userId="91c01744-86e6-4116-b8d8-5c31fc766735" providerId="ADAL" clId="{885B1BF6-0004-EB43-B34B-C4FC7AC24834}" dt="2023-11-21T01:40:56.453" v="447" actId="1076"/>
          <ac:picMkLst>
            <pc:docMk/>
            <pc:sldMk cId="1585842429" sldId="277"/>
            <ac:picMk id="5" creationId="{0A22090E-E6C4-D651-130F-659413B18A2F}"/>
          </ac:picMkLst>
        </pc:picChg>
        <pc:picChg chg="mod">
          <ac:chgData name="Ana Águia" userId="91c01744-86e6-4116-b8d8-5c31fc766735" providerId="ADAL" clId="{885B1BF6-0004-EB43-B34B-C4FC7AC24834}" dt="2023-11-21T01:40:47.803" v="445" actId="1076"/>
          <ac:picMkLst>
            <pc:docMk/>
            <pc:sldMk cId="1585842429" sldId="277"/>
            <ac:picMk id="6" creationId="{C5D78B46-D2EF-05F0-8875-E83226CBBFED}"/>
          </ac:picMkLst>
        </pc:picChg>
        <pc:picChg chg="mod">
          <ac:chgData name="Ana Águia" userId="91c01744-86e6-4116-b8d8-5c31fc766735" providerId="ADAL" clId="{885B1BF6-0004-EB43-B34B-C4FC7AC24834}" dt="2023-11-21T02:36:07.715" v="1058" actId="1076"/>
          <ac:picMkLst>
            <pc:docMk/>
            <pc:sldMk cId="1585842429" sldId="277"/>
            <ac:picMk id="5122" creationId="{44E6AEC3-9387-F874-7047-10641E23360E}"/>
          </ac:picMkLst>
        </pc:picChg>
      </pc:sldChg>
      <pc:sldChg chg="addSp delSp modSp mod">
        <pc:chgData name="Ana Águia" userId="91c01744-86e6-4116-b8d8-5c31fc766735" providerId="ADAL" clId="{885B1BF6-0004-EB43-B34B-C4FC7AC24834}" dt="2023-11-22T22:12:20.514" v="4051" actId="14100"/>
        <pc:sldMkLst>
          <pc:docMk/>
          <pc:sldMk cId="3061660928" sldId="278"/>
        </pc:sldMkLst>
        <pc:spChg chg="mod">
          <ac:chgData name="Ana Águia" userId="91c01744-86e6-4116-b8d8-5c31fc766735" providerId="ADAL" clId="{885B1BF6-0004-EB43-B34B-C4FC7AC24834}" dt="2023-11-21T01:32:08.351" v="368" actId="20577"/>
          <ac:spMkLst>
            <pc:docMk/>
            <pc:sldMk cId="3061660928" sldId="278"/>
            <ac:spMk id="4" creationId="{B1DBADA6-FB7E-68F2-9822-973215339BDD}"/>
          </ac:spMkLst>
        </pc:spChg>
        <pc:graphicFrameChg chg="del mod modGraphic">
          <ac:chgData name="Ana Águia" userId="91c01744-86e6-4116-b8d8-5c31fc766735" providerId="ADAL" clId="{885B1BF6-0004-EB43-B34B-C4FC7AC24834}" dt="2023-11-22T21:53:11.666" v="3234" actId="478"/>
          <ac:graphicFrameMkLst>
            <pc:docMk/>
            <pc:sldMk cId="3061660928" sldId="278"/>
            <ac:graphicFrameMk id="3" creationId="{45C4CDB0-071C-AED9-A1B1-86F11038F26C}"/>
          </ac:graphicFrameMkLst>
        </pc:graphicFrameChg>
        <pc:graphicFrameChg chg="add del mod modGraphic">
          <ac:chgData name="Ana Águia" userId="91c01744-86e6-4116-b8d8-5c31fc766735" providerId="ADAL" clId="{885B1BF6-0004-EB43-B34B-C4FC7AC24834}" dt="2023-11-22T21:59:09.165" v="3305" actId="478"/>
          <ac:graphicFrameMkLst>
            <pc:docMk/>
            <pc:sldMk cId="3061660928" sldId="278"/>
            <ac:graphicFrameMk id="5" creationId="{3145BE05-D8E0-96E1-5CC0-CE96CB3CD10B}"/>
          </ac:graphicFrameMkLst>
        </pc:graphicFrameChg>
        <pc:graphicFrameChg chg="add mod modGraphic">
          <ac:chgData name="Ana Águia" userId="91c01744-86e6-4116-b8d8-5c31fc766735" providerId="ADAL" clId="{885B1BF6-0004-EB43-B34B-C4FC7AC24834}" dt="2023-11-22T22:12:20.514" v="4051" actId="14100"/>
          <ac:graphicFrameMkLst>
            <pc:docMk/>
            <pc:sldMk cId="3061660928" sldId="278"/>
            <ac:graphicFrameMk id="6" creationId="{1CD2A9D2-B319-0E45-6D81-37B0DC95E79A}"/>
          </ac:graphicFrameMkLst>
        </pc:graphicFrameChg>
      </pc:sldChg>
      <pc:sldChg chg="addSp delSp modSp del mod setBg">
        <pc:chgData name="Ana Águia" userId="91c01744-86e6-4116-b8d8-5c31fc766735" providerId="ADAL" clId="{885B1BF6-0004-EB43-B34B-C4FC7AC24834}" dt="2023-11-21T02:13:14.110" v="858" actId="2696"/>
        <pc:sldMkLst>
          <pc:docMk/>
          <pc:sldMk cId="3508167652" sldId="280"/>
        </pc:sldMkLst>
        <pc:spChg chg="del">
          <ac:chgData name="Ana Águia" userId="91c01744-86e6-4116-b8d8-5c31fc766735" providerId="ADAL" clId="{885B1BF6-0004-EB43-B34B-C4FC7AC24834}" dt="2023-11-21T02:10:43.155" v="844"/>
          <ac:spMkLst>
            <pc:docMk/>
            <pc:sldMk cId="3508167652" sldId="280"/>
            <ac:spMk id="2" creationId="{6822D37C-53C6-1EED-D0C2-ED334D079414}"/>
          </ac:spMkLst>
        </pc:spChg>
        <pc:spChg chg="del">
          <ac:chgData name="Ana Águia" userId="91c01744-86e6-4116-b8d8-5c31fc766735" providerId="ADAL" clId="{885B1BF6-0004-EB43-B34B-C4FC7AC24834}" dt="2023-11-21T02:11:04.586" v="851" actId="478"/>
          <ac:spMkLst>
            <pc:docMk/>
            <pc:sldMk cId="3508167652" sldId="280"/>
            <ac:spMk id="3" creationId="{4A5ACE1C-485D-A59B-1076-5F7A6A12A632}"/>
          </ac:spMkLst>
        </pc:spChg>
        <pc:spChg chg="mod">
          <ac:chgData name="Ana Águia" userId="91c01744-86e6-4116-b8d8-5c31fc766735" providerId="ADAL" clId="{885B1BF6-0004-EB43-B34B-C4FC7AC24834}" dt="2023-11-21T01:32:26.167" v="393" actId="14100"/>
          <ac:spMkLst>
            <pc:docMk/>
            <pc:sldMk cId="3508167652" sldId="280"/>
            <ac:spMk id="4" creationId="{686B573A-6E1B-2540-57F2-A19801826D43}"/>
          </ac:spMkLst>
        </pc:spChg>
        <pc:spChg chg="mod">
          <ac:chgData name="Ana Águia" userId="91c01744-86e6-4116-b8d8-5c31fc766735" providerId="ADAL" clId="{885B1BF6-0004-EB43-B34B-C4FC7AC24834}" dt="2023-11-21T01:27:28.747" v="49" actId="20577"/>
          <ac:spMkLst>
            <pc:docMk/>
            <pc:sldMk cId="3508167652" sldId="280"/>
            <ac:spMk id="6" creationId="{ADF33CFC-17FD-CAC7-FAEE-9C81DA80D4BC}"/>
          </ac:spMkLst>
        </pc:spChg>
        <pc:spChg chg="add del mod">
          <ac:chgData name="Ana Águia" userId="91c01744-86e6-4116-b8d8-5c31fc766735" providerId="ADAL" clId="{885B1BF6-0004-EB43-B34B-C4FC7AC24834}" dt="2023-11-21T02:11:02.730" v="850" actId="478"/>
          <ac:spMkLst>
            <pc:docMk/>
            <pc:sldMk cId="3508167652" sldId="280"/>
            <ac:spMk id="10" creationId="{283CD155-0506-6A87-43F9-7AFB9C0D82CE}"/>
          </ac:spMkLst>
        </pc:spChg>
        <pc:spChg chg="add del mod">
          <ac:chgData name="Ana Águia" userId="91c01744-86e6-4116-b8d8-5c31fc766735" providerId="ADAL" clId="{885B1BF6-0004-EB43-B34B-C4FC7AC24834}" dt="2023-11-21T02:12:46.846" v="856"/>
          <ac:spMkLst>
            <pc:docMk/>
            <pc:sldMk cId="3508167652" sldId="280"/>
            <ac:spMk id="11" creationId="{866A8951-BAB5-F711-3356-47803F3DC41B}"/>
          </ac:spMkLst>
        </pc:spChg>
        <pc:picChg chg="add del mod">
          <ac:chgData name="Ana Águia" userId="91c01744-86e6-4116-b8d8-5c31fc766735" providerId="ADAL" clId="{885B1BF6-0004-EB43-B34B-C4FC7AC24834}" dt="2023-11-21T02:11:00.591" v="849" actId="478"/>
          <ac:picMkLst>
            <pc:docMk/>
            <pc:sldMk cId="3508167652" sldId="280"/>
            <ac:picMk id="8" creationId="{FC402E53-F8A9-1F72-1C50-C0224F3A4821}"/>
          </ac:picMkLst>
        </pc:picChg>
      </pc:sldChg>
      <pc:sldChg chg="modSp mod">
        <pc:chgData name="Ana Águia" userId="91c01744-86e6-4116-b8d8-5c31fc766735" providerId="ADAL" clId="{885B1BF6-0004-EB43-B34B-C4FC7AC24834}" dt="2023-11-21T01:31:56.518" v="354" actId="20577"/>
        <pc:sldMkLst>
          <pc:docMk/>
          <pc:sldMk cId="823017289" sldId="281"/>
        </pc:sldMkLst>
        <pc:spChg chg="mod">
          <ac:chgData name="Ana Águia" userId="91c01744-86e6-4116-b8d8-5c31fc766735" providerId="ADAL" clId="{885B1BF6-0004-EB43-B34B-C4FC7AC24834}" dt="2023-11-21T01:31:56.518" v="354" actId="20577"/>
          <ac:spMkLst>
            <pc:docMk/>
            <pc:sldMk cId="823017289" sldId="281"/>
            <ac:spMk id="2" creationId="{D59F9525-EF13-7E86-0B90-20C981743697}"/>
          </ac:spMkLst>
        </pc:spChg>
        <pc:spChg chg="mod">
          <ac:chgData name="Ana Águia" userId="91c01744-86e6-4116-b8d8-5c31fc766735" providerId="ADAL" clId="{885B1BF6-0004-EB43-B34B-C4FC7AC24834}" dt="2023-11-21T01:31:41.535" v="343" actId="1076"/>
          <ac:spMkLst>
            <pc:docMk/>
            <pc:sldMk cId="823017289" sldId="281"/>
            <ac:spMk id="3" creationId="{97E3560E-AADD-54AD-44FD-C248E9E5EF97}"/>
          </ac:spMkLst>
        </pc:spChg>
        <pc:spChg chg="mod">
          <ac:chgData name="Ana Águia" userId="91c01744-86e6-4116-b8d8-5c31fc766735" providerId="ADAL" clId="{885B1BF6-0004-EB43-B34B-C4FC7AC24834}" dt="2023-11-21T01:31:30.135" v="339" actId="2710"/>
          <ac:spMkLst>
            <pc:docMk/>
            <pc:sldMk cId="823017289" sldId="281"/>
            <ac:spMk id="4" creationId="{173D065F-8DA1-D5F6-6B43-35918B451122}"/>
          </ac:spMkLst>
        </pc:spChg>
        <pc:spChg chg="mod">
          <ac:chgData name="Ana Águia" userId="91c01744-86e6-4116-b8d8-5c31fc766735" providerId="ADAL" clId="{885B1BF6-0004-EB43-B34B-C4FC7AC24834}" dt="2023-11-21T01:31:37.013" v="341" actId="1076"/>
          <ac:spMkLst>
            <pc:docMk/>
            <pc:sldMk cId="823017289" sldId="281"/>
            <ac:spMk id="7" creationId="{59CA40D0-F207-B1C4-C1E8-F66BEBD7ACF0}"/>
          </ac:spMkLst>
        </pc:spChg>
        <pc:spChg chg="mod">
          <ac:chgData name="Ana Águia" userId="91c01744-86e6-4116-b8d8-5c31fc766735" providerId="ADAL" clId="{885B1BF6-0004-EB43-B34B-C4FC7AC24834}" dt="2023-11-21T01:31:36.446" v="340" actId="2710"/>
          <ac:spMkLst>
            <pc:docMk/>
            <pc:sldMk cId="823017289" sldId="281"/>
            <ac:spMk id="9" creationId="{721C8E4A-926D-DABC-70FF-159B325EC96C}"/>
          </ac:spMkLst>
        </pc:spChg>
        <pc:spChg chg="mod">
          <ac:chgData name="Ana Águia" userId="91c01744-86e6-4116-b8d8-5c31fc766735" providerId="ADAL" clId="{885B1BF6-0004-EB43-B34B-C4FC7AC24834}" dt="2023-11-21T01:31:40.822" v="342" actId="2710"/>
          <ac:spMkLst>
            <pc:docMk/>
            <pc:sldMk cId="823017289" sldId="281"/>
            <ac:spMk id="12" creationId="{2D861026-2330-D81A-0538-8AAD33BE640D}"/>
          </ac:spMkLst>
        </pc:spChg>
        <pc:spChg chg="mod">
          <ac:chgData name="Ana Águia" userId="91c01744-86e6-4116-b8d8-5c31fc766735" providerId="ADAL" clId="{885B1BF6-0004-EB43-B34B-C4FC7AC24834}" dt="2023-11-21T01:31:49.126" v="345" actId="2710"/>
          <ac:spMkLst>
            <pc:docMk/>
            <pc:sldMk cId="823017289" sldId="281"/>
            <ac:spMk id="13" creationId="{7E52FABC-444D-A958-3D12-9D9161FDEED8}"/>
          </ac:spMkLst>
        </pc:spChg>
      </pc:sldChg>
      <pc:sldChg chg="modSp mod">
        <pc:chgData name="Ana Águia" userId="91c01744-86e6-4116-b8d8-5c31fc766735" providerId="ADAL" clId="{885B1BF6-0004-EB43-B34B-C4FC7AC24834}" dt="2023-11-21T01:50:38.954" v="843" actId="1076"/>
        <pc:sldMkLst>
          <pc:docMk/>
          <pc:sldMk cId="1097094529" sldId="282"/>
        </pc:sldMkLst>
        <pc:spChg chg="mod">
          <ac:chgData name="Ana Águia" userId="91c01744-86e6-4116-b8d8-5c31fc766735" providerId="ADAL" clId="{885B1BF6-0004-EB43-B34B-C4FC7AC24834}" dt="2023-11-21T01:37:01.079" v="408" actId="404"/>
          <ac:spMkLst>
            <pc:docMk/>
            <pc:sldMk cId="1097094529" sldId="282"/>
            <ac:spMk id="754" creationId="{D7F8023D-C856-F43E-503B-35F539F7418B}"/>
          </ac:spMkLst>
        </pc:spChg>
        <pc:spChg chg="mod">
          <ac:chgData name="Ana Águia" userId="91c01744-86e6-4116-b8d8-5c31fc766735" providerId="ADAL" clId="{885B1BF6-0004-EB43-B34B-C4FC7AC24834}" dt="2023-11-21T01:37:13.510" v="410" actId="2710"/>
          <ac:spMkLst>
            <pc:docMk/>
            <pc:sldMk cId="1097094529" sldId="282"/>
            <ac:spMk id="773" creationId="{1362EE87-04BA-3482-77A7-045FF62D93A8}"/>
          </ac:spMkLst>
        </pc:spChg>
        <pc:spChg chg="mod">
          <ac:chgData name="Ana Águia" userId="91c01744-86e6-4116-b8d8-5c31fc766735" providerId="ADAL" clId="{885B1BF6-0004-EB43-B34B-C4FC7AC24834}" dt="2023-11-21T01:37:20.348" v="412" actId="2710"/>
          <ac:spMkLst>
            <pc:docMk/>
            <pc:sldMk cId="1097094529" sldId="282"/>
            <ac:spMk id="775" creationId="{BE8EC494-FD12-D4C5-EF00-C8926275DEE1}"/>
          </ac:spMkLst>
        </pc:spChg>
        <pc:spChg chg="mod">
          <ac:chgData name="Ana Águia" userId="91c01744-86e6-4116-b8d8-5c31fc766735" providerId="ADAL" clId="{885B1BF6-0004-EB43-B34B-C4FC7AC24834}" dt="2023-11-21T01:37:27.673" v="414" actId="2710"/>
          <ac:spMkLst>
            <pc:docMk/>
            <pc:sldMk cId="1097094529" sldId="282"/>
            <ac:spMk id="777" creationId="{913F9D35-F9B7-E1D9-8B5D-C27A68BE275B}"/>
          </ac:spMkLst>
        </pc:spChg>
        <pc:spChg chg="mod">
          <ac:chgData name="Ana Águia" userId="91c01744-86e6-4116-b8d8-5c31fc766735" providerId="ADAL" clId="{885B1BF6-0004-EB43-B34B-C4FC7AC24834}" dt="2023-11-21T01:37:36.025" v="416" actId="404"/>
          <ac:spMkLst>
            <pc:docMk/>
            <pc:sldMk cId="1097094529" sldId="282"/>
            <ac:spMk id="779" creationId="{E51BED2A-DA1E-3C54-6FA6-AB359925715F}"/>
          </ac:spMkLst>
        </pc:spChg>
        <pc:spChg chg="mod">
          <ac:chgData name="Ana Águia" userId="91c01744-86e6-4116-b8d8-5c31fc766735" providerId="ADAL" clId="{885B1BF6-0004-EB43-B34B-C4FC7AC24834}" dt="2023-11-21T01:38:15.058" v="423" actId="20577"/>
          <ac:spMkLst>
            <pc:docMk/>
            <pc:sldMk cId="1097094529" sldId="282"/>
            <ac:spMk id="781" creationId="{9B13A888-14DB-F25E-318F-29E184942902}"/>
          </ac:spMkLst>
        </pc:spChg>
        <pc:graphicFrameChg chg="mod">
          <ac:chgData name="Ana Águia" userId="91c01744-86e6-4116-b8d8-5c31fc766735" providerId="ADAL" clId="{885B1BF6-0004-EB43-B34B-C4FC7AC24834}" dt="2023-11-21T01:50:38.954" v="843" actId="1076"/>
          <ac:graphicFrameMkLst>
            <pc:docMk/>
            <pc:sldMk cId="1097094529" sldId="282"/>
            <ac:graphicFrameMk id="22" creationId="{ABC1DE32-2A7C-12BF-61E8-23C1841D0DE2}"/>
          </ac:graphicFrameMkLst>
        </pc:graphicFrameChg>
      </pc:sldChg>
      <pc:sldChg chg="addSp delSp modSp new del mod setBg modClrScheme chgLayout">
        <pc:chgData name="Ana Águia" userId="91c01744-86e6-4116-b8d8-5c31fc766735" providerId="ADAL" clId="{885B1BF6-0004-EB43-B34B-C4FC7AC24834}" dt="2023-11-21T02:24:37.450" v="977" actId="2696"/>
        <pc:sldMkLst>
          <pc:docMk/>
          <pc:sldMk cId="3731042416" sldId="283"/>
        </pc:sldMkLst>
        <pc:spChg chg="mod ord">
          <ac:chgData name="Ana Águia" userId="91c01744-86e6-4116-b8d8-5c31fc766735" providerId="ADAL" clId="{885B1BF6-0004-EB43-B34B-C4FC7AC24834}" dt="2023-11-21T02:14:21.270" v="869" actId="700"/>
          <ac:spMkLst>
            <pc:docMk/>
            <pc:sldMk cId="3731042416" sldId="283"/>
            <ac:spMk id="2" creationId="{1E801D9A-4F12-FA25-4250-5C94BE6CBD00}"/>
          </ac:spMkLst>
        </pc:spChg>
        <pc:spChg chg="add del mod ord">
          <ac:chgData name="Ana Águia" userId="91c01744-86e6-4116-b8d8-5c31fc766735" providerId="ADAL" clId="{885B1BF6-0004-EB43-B34B-C4FC7AC24834}" dt="2023-11-21T02:13:45.592" v="860" actId="700"/>
          <ac:spMkLst>
            <pc:docMk/>
            <pc:sldMk cId="3731042416" sldId="283"/>
            <ac:spMk id="3" creationId="{B2519028-0297-B5FE-F880-322A94DAE20D}"/>
          </ac:spMkLst>
        </pc:spChg>
        <pc:spChg chg="add del mod ord">
          <ac:chgData name="Ana Águia" userId="91c01744-86e6-4116-b8d8-5c31fc766735" providerId="ADAL" clId="{885B1BF6-0004-EB43-B34B-C4FC7AC24834}" dt="2023-11-21T02:13:45.592" v="860" actId="700"/>
          <ac:spMkLst>
            <pc:docMk/>
            <pc:sldMk cId="3731042416" sldId="283"/>
            <ac:spMk id="4" creationId="{4E8E2057-2DAD-420F-07CA-4F53624BDE87}"/>
          </ac:spMkLst>
        </pc:spChg>
        <pc:spChg chg="add del mod ord">
          <ac:chgData name="Ana Águia" userId="91c01744-86e6-4116-b8d8-5c31fc766735" providerId="ADAL" clId="{885B1BF6-0004-EB43-B34B-C4FC7AC24834}" dt="2023-11-21T02:13:49.052" v="861" actId="700"/>
          <ac:spMkLst>
            <pc:docMk/>
            <pc:sldMk cId="3731042416" sldId="283"/>
            <ac:spMk id="5" creationId="{3C2DE38F-1B03-5C89-E1B7-029FDCB0C1E9}"/>
          </ac:spMkLst>
        </pc:spChg>
        <pc:spChg chg="add del mod ord">
          <ac:chgData name="Ana Águia" userId="91c01744-86e6-4116-b8d8-5c31fc766735" providerId="ADAL" clId="{885B1BF6-0004-EB43-B34B-C4FC7AC24834}" dt="2023-11-21T02:13:49.052" v="861" actId="700"/>
          <ac:spMkLst>
            <pc:docMk/>
            <pc:sldMk cId="3731042416" sldId="283"/>
            <ac:spMk id="6" creationId="{35DB415D-61E2-D8FE-0B6C-A9D9B34FD444}"/>
          </ac:spMkLst>
        </pc:spChg>
        <pc:spChg chg="add del mod ord">
          <ac:chgData name="Ana Águia" userId="91c01744-86e6-4116-b8d8-5c31fc766735" providerId="ADAL" clId="{885B1BF6-0004-EB43-B34B-C4FC7AC24834}" dt="2023-11-21T02:13:49.052" v="861" actId="700"/>
          <ac:spMkLst>
            <pc:docMk/>
            <pc:sldMk cId="3731042416" sldId="283"/>
            <ac:spMk id="7" creationId="{FFE33062-8919-D5C4-AFE5-BA3E552ECCC2}"/>
          </ac:spMkLst>
        </pc:spChg>
        <pc:spChg chg="add del mod ord">
          <ac:chgData name="Ana Águia" userId="91c01744-86e6-4116-b8d8-5c31fc766735" providerId="ADAL" clId="{885B1BF6-0004-EB43-B34B-C4FC7AC24834}" dt="2023-11-21T02:13:56.891" v="862" actId="478"/>
          <ac:spMkLst>
            <pc:docMk/>
            <pc:sldMk cId="3731042416" sldId="283"/>
            <ac:spMk id="8" creationId="{40F344A1-CE3B-3BD4-0920-5688542D8851}"/>
          </ac:spMkLst>
        </pc:spChg>
        <pc:spChg chg="add del mod ord">
          <ac:chgData name="Ana Águia" userId="91c01744-86e6-4116-b8d8-5c31fc766735" providerId="ADAL" clId="{885B1BF6-0004-EB43-B34B-C4FC7AC24834}" dt="2023-11-21T02:13:58.464" v="863" actId="478"/>
          <ac:spMkLst>
            <pc:docMk/>
            <pc:sldMk cId="3731042416" sldId="283"/>
            <ac:spMk id="9" creationId="{87BD7CAE-1F5E-AFB7-989C-66B9248880E1}"/>
          </ac:spMkLst>
        </pc:spChg>
        <pc:spChg chg="add del mod ord">
          <ac:chgData name="Ana Águia" userId="91c01744-86e6-4116-b8d8-5c31fc766735" providerId="ADAL" clId="{885B1BF6-0004-EB43-B34B-C4FC7AC24834}" dt="2023-11-21T02:14:24.058" v="870" actId="478"/>
          <ac:spMkLst>
            <pc:docMk/>
            <pc:sldMk cId="3731042416" sldId="283"/>
            <ac:spMk id="12" creationId="{427D79FB-2602-8AFC-624F-8F6FA0D17B2B}"/>
          </ac:spMkLst>
        </pc:spChg>
        <pc:spChg chg="add del mod ord">
          <ac:chgData name="Ana Águia" userId="91c01744-86e6-4116-b8d8-5c31fc766735" providerId="ADAL" clId="{885B1BF6-0004-EB43-B34B-C4FC7AC24834}" dt="2023-11-21T02:14:26.908" v="872" actId="478"/>
          <ac:spMkLst>
            <pc:docMk/>
            <pc:sldMk cId="3731042416" sldId="283"/>
            <ac:spMk id="13" creationId="{79511599-BD93-BBC7-EBC4-CDB221DB6C2C}"/>
          </ac:spMkLst>
        </pc:spChg>
        <pc:spChg chg="add del mod ord">
          <ac:chgData name="Ana Águia" userId="91c01744-86e6-4116-b8d8-5c31fc766735" providerId="ADAL" clId="{885B1BF6-0004-EB43-B34B-C4FC7AC24834}" dt="2023-11-21T02:14:25.116" v="871" actId="478"/>
          <ac:spMkLst>
            <pc:docMk/>
            <pc:sldMk cId="3731042416" sldId="283"/>
            <ac:spMk id="14" creationId="{B038B45C-EB72-60A5-474B-D6FCD1D9A155}"/>
          </ac:spMkLst>
        </pc:spChg>
        <pc:spChg chg="add mod">
          <ac:chgData name="Ana Águia" userId="91c01744-86e6-4116-b8d8-5c31fc766735" providerId="ADAL" clId="{885B1BF6-0004-EB43-B34B-C4FC7AC24834}" dt="2023-11-21T02:16:04.065" v="914" actId="1076"/>
          <ac:spMkLst>
            <pc:docMk/>
            <pc:sldMk cId="3731042416" sldId="283"/>
            <ac:spMk id="17" creationId="{C9103EB2-071A-9542-02A8-C6D3441F4A5F}"/>
          </ac:spMkLst>
        </pc:spChg>
        <pc:picChg chg="add del mod">
          <ac:chgData name="Ana Águia" userId="91c01744-86e6-4116-b8d8-5c31fc766735" providerId="ADAL" clId="{885B1BF6-0004-EB43-B34B-C4FC7AC24834}" dt="2023-11-21T02:14:09.356" v="868" actId="478"/>
          <ac:picMkLst>
            <pc:docMk/>
            <pc:sldMk cId="3731042416" sldId="283"/>
            <ac:picMk id="11" creationId="{72C81EDA-B38E-AE5F-49DE-F53E49DF2911}"/>
          </ac:picMkLst>
        </pc:picChg>
        <pc:picChg chg="add mod">
          <ac:chgData name="Ana Águia" userId="91c01744-86e6-4116-b8d8-5c31fc766735" providerId="ADAL" clId="{885B1BF6-0004-EB43-B34B-C4FC7AC24834}" dt="2023-11-21T02:16:15.272" v="915" actId="1076"/>
          <ac:picMkLst>
            <pc:docMk/>
            <pc:sldMk cId="3731042416" sldId="283"/>
            <ac:picMk id="16" creationId="{AC216D2A-D645-808D-73F9-087DB4A1D8DF}"/>
          </ac:picMkLst>
        </pc:picChg>
      </pc:sldChg>
      <pc:sldChg chg="addSp delSp modSp new mod">
        <pc:chgData name="Ana Águia" userId="91c01744-86e6-4116-b8d8-5c31fc766735" providerId="ADAL" clId="{885B1BF6-0004-EB43-B34B-C4FC7AC24834}" dt="2023-11-21T02:24:24.877" v="976" actId="1076"/>
        <pc:sldMkLst>
          <pc:docMk/>
          <pc:sldMk cId="3126462799" sldId="284"/>
        </pc:sldMkLst>
        <pc:spChg chg="mod">
          <ac:chgData name="Ana Águia" userId="91c01744-86e6-4116-b8d8-5c31fc766735" providerId="ADAL" clId="{885B1BF6-0004-EB43-B34B-C4FC7AC24834}" dt="2023-11-21T02:24:08.392" v="974" actId="1076"/>
          <ac:spMkLst>
            <pc:docMk/>
            <pc:sldMk cId="3126462799" sldId="284"/>
            <ac:spMk id="2" creationId="{643380D0-AFAD-4B32-8A0C-03966D11749A}"/>
          </ac:spMkLst>
        </pc:spChg>
        <pc:spChg chg="del">
          <ac:chgData name="Ana Águia" userId="91c01744-86e6-4116-b8d8-5c31fc766735" providerId="ADAL" clId="{885B1BF6-0004-EB43-B34B-C4FC7AC24834}" dt="2023-11-21T02:22:03.017" v="917" actId="478"/>
          <ac:spMkLst>
            <pc:docMk/>
            <pc:sldMk cId="3126462799" sldId="284"/>
            <ac:spMk id="3" creationId="{2DA88567-9F32-504B-2B92-3967FB4EC47F}"/>
          </ac:spMkLst>
        </pc:spChg>
        <pc:picChg chg="add del mod">
          <ac:chgData name="Ana Águia" userId="91c01744-86e6-4116-b8d8-5c31fc766735" providerId="ADAL" clId="{885B1BF6-0004-EB43-B34B-C4FC7AC24834}" dt="2023-11-21T02:22:11.779" v="923" actId="478"/>
          <ac:picMkLst>
            <pc:docMk/>
            <pc:sldMk cId="3126462799" sldId="284"/>
            <ac:picMk id="6" creationId="{18C6BD8A-5783-075D-99B3-9625FFCA1DCC}"/>
          </ac:picMkLst>
        </pc:picChg>
        <pc:picChg chg="add mod">
          <ac:chgData name="Ana Águia" userId="91c01744-86e6-4116-b8d8-5c31fc766735" providerId="ADAL" clId="{885B1BF6-0004-EB43-B34B-C4FC7AC24834}" dt="2023-11-21T02:24:24.877" v="976" actId="1076"/>
          <ac:picMkLst>
            <pc:docMk/>
            <pc:sldMk cId="3126462799" sldId="284"/>
            <ac:picMk id="8" creationId="{153A0A79-D09E-4192-E8DC-1D9E6666E847}"/>
          </ac:picMkLst>
        </pc:picChg>
      </pc:sldChg>
      <pc:sldChg chg="addSp modSp mod">
        <pc:chgData name="Ana Águia" userId="91c01744-86e6-4116-b8d8-5c31fc766735" providerId="ADAL" clId="{885B1BF6-0004-EB43-B34B-C4FC7AC24834}" dt="2024-05-19T21:59:30.381" v="4471" actId="27918"/>
        <pc:sldMkLst>
          <pc:docMk/>
          <pc:sldMk cId="3207533523" sldId="286"/>
        </pc:sldMkLst>
        <pc:graphicFrameChg chg="add mod">
          <ac:chgData name="Ana Águia" userId="91c01744-86e6-4116-b8d8-5c31fc766735" providerId="ADAL" clId="{885B1BF6-0004-EB43-B34B-C4FC7AC24834}" dt="2023-11-21T14:42:37.131" v="1248"/>
          <ac:graphicFrameMkLst>
            <pc:docMk/>
            <pc:sldMk cId="3207533523" sldId="286"/>
            <ac:graphicFrameMk id="3" creationId="{2291EFC8-2587-80F2-418E-A0F3E237B5E7}"/>
          </ac:graphicFrameMkLst>
        </pc:graphicFrameChg>
        <pc:graphicFrameChg chg="add mod">
          <ac:chgData name="Ana Águia" userId="91c01744-86e6-4116-b8d8-5c31fc766735" providerId="ADAL" clId="{885B1BF6-0004-EB43-B34B-C4FC7AC24834}" dt="2023-11-21T14:42:48.484" v="1250"/>
          <ac:graphicFrameMkLst>
            <pc:docMk/>
            <pc:sldMk cId="3207533523" sldId="286"/>
            <ac:graphicFrameMk id="4" creationId="{474BCEC0-495C-00AE-5D9C-2A2B7730EC41}"/>
          </ac:graphicFrameMkLst>
        </pc:graphicFrameChg>
        <pc:graphicFrameChg chg="add mod">
          <ac:chgData name="Ana Águia" userId="91c01744-86e6-4116-b8d8-5c31fc766735" providerId="ADAL" clId="{885B1BF6-0004-EB43-B34B-C4FC7AC24834}" dt="2023-11-21T14:43:13.956" v="1252" actId="1076"/>
          <ac:graphicFrameMkLst>
            <pc:docMk/>
            <pc:sldMk cId="3207533523" sldId="286"/>
            <ac:graphicFrameMk id="5" creationId="{971FA081-6E31-201F-A413-D7DCFDBCE972}"/>
          </ac:graphicFrameMkLst>
        </pc:graphicFrameChg>
      </pc:sldChg>
      <pc:sldChg chg="addSp delSp modSp mod">
        <pc:chgData name="Ana Águia" userId="91c01744-86e6-4116-b8d8-5c31fc766735" providerId="ADAL" clId="{885B1BF6-0004-EB43-B34B-C4FC7AC24834}" dt="2023-11-22T23:31:53.570" v="4402" actId="20577"/>
        <pc:sldMkLst>
          <pc:docMk/>
          <pc:sldMk cId="2897000515" sldId="288"/>
        </pc:sldMkLst>
        <pc:spChg chg="mod">
          <ac:chgData name="Ana Águia" userId="91c01744-86e6-4116-b8d8-5c31fc766735" providerId="ADAL" clId="{885B1BF6-0004-EB43-B34B-C4FC7AC24834}" dt="2023-11-22T23:31:53.570" v="4402" actId="20577"/>
          <ac:spMkLst>
            <pc:docMk/>
            <pc:sldMk cId="2897000515" sldId="288"/>
            <ac:spMk id="2" creationId="{ED00819C-CCA0-EB2A-CB97-1749D417C5BC}"/>
          </ac:spMkLst>
        </pc:spChg>
        <pc:spChg chg="del mod">
          <ac:chgData name="Ana Águia" userId="91c01744-86e6-4116-b8d8-5c31fc766735" providerId="ADAL" clId="{885B1BF6-0004-EB43-B34B-C4FC7AC24834}" dt="2023-11-22T23:09:44.663" v="4209" actId="478"/>
          <ac:spMkLst>
            <pc:docMk/>
            <pc:sldMk cId="2897000515" sldId="288"/>
            <ac:spMk id="3" creationId="{4FA96887-4815-2A17-B388-54CC34D8EB9C}"/>
          </ac:spMkLst>
        </pc:spChg>
        <pc:spChg chg="add del mod">
          <ac:chgData name="Ana Águia" userId="91c01744-86e6-4116-b8d8-5c31fc766735" providerId="ADAL" clId="{885B1BF6-0004-EB43-B34B-C4FC7AC24834}" dt="2023-11-22T23:29:29.107" v="4388" actId="478"/>
          <ac:spMkLst>
            <pc:docMk/>
            <pc:sldMk cId="2897000515" sldId="288"/>
            <ac:spMk id="5" creationId="{4477BB50-2D04-C10C-A7CF-ED736CB25DEA}"/>
          </ac:spMkLst>
        </pc:spChg>
        <pc:spChg chg="add del mod">
          <ac:chgData name="Ana Águia" userId="91c01744-86e6-4116-b8d8-5c31fc766735" providerId="ADAL" clId="{885B1BF6-0004-EB43-B34B-C4FC7AC24834}" dt="2023-11-22T23:13:25.485" v="4229" actId="478"/>
          <ac:spMkLst>
            <pc:docMk/>
            <pc:sldMk cId="2897000515" sldId="288"/>
            <ac:spMk id="7" creationId="{C130059B-B5BB-D17B-224E-B839C3A5C6D0}"/>
          </ac:spMkLst>
        </pc:spChg>
      </pc:sldChg>
      <pc:sldChg chg="new del">
        <pc:chgData name="Ana Águia" userId="91c01744-86e6-4116-b8d8-5c31fc766735" providerId="ADAL" clId="{885B1BF6-0004-EB43-B34B-C4FC7AC24834}" dt="2023-11-21T14:31:25.060" v="1113" actId="680"/>
        <pc:sldMkLst>
          <pc:docMk/>
          <pc:sldMk cId="2982933378" sldId="288"/>
        </pc:sldMkLst>
      </pc:sldChg>
      <pc:sldChg chg="addSp modSp new mod">
        <pc:chgData name="Ana Águia" userId="91c01744-86e6-4116-b8d8-5c31fc766735" providerId="ADAL" clId="{885B1BF6-0004-EB43-B34B-C4FC7AC24834}" dt="2023-11-22T22:14:52.821" v="4082" actId="1076"/>
        <pc:sldMkLst>
          <pc:docMk/>
          <pc:sldMk cId="3625736048" sldId="289"/>
        </pc:sldMkLst>
        <pc:spChg chg="mod">
          <ac:chgData name="Ana Águia" userId="91c01744-86e6-4116-b8d8-5c31fc766735" providerId="ADAL" clId="{885B1BF6-0004-EB43-B34B-C4FC7AC24834}" dt="2023-11-22T22:14:33.214" v="4081" actId="1076"/>
          <ac:spMkLst>
            <pc:docMk/>
            <pc:sldMk cId="3625736048" sldId="289"/>
            <ac:spMk id="2" creationId="{48431F23-AAE1-A279-8849-B03A81660EA9}"/>
          </ac:spMkLst>
        </pc:spChg>
        <pc:spChg chg="mod">
          <ac:chgData name="Ana Águia" userId="91c01744-86e6-4116-b8d8-5c31fc766735" providerId="ADAL" clId="{885B1BF6-0004-EB43-B34B-C4FC7AC24834}" dt="2023-11-22T22:14:52.821" v="4082" actId="1076"/>
          <ac:spMkLst>
            <pc:docMk/>
            <pc:sldMk cId="3625736048" sldId="289"/>
            <ac:spMk id="3" creationId="{8C67BD37-87B9-982C-C6A1-1225B8B2A1CB}"/>
          </ac:spMkLst>
        </pc:spChg>
        <pc:spChg chg="add mod">
          <ac:chgData name="Ana Águia" userId="91c01744-86e6-4116-b8d8-5c31fc766735" providerId="ADAL" clId="{885B1BF6-0004-EB43-B34B-C4FC7AC24834}" dt="2023-11-22T22:14:27.679" v="4080" actId="1076"/>
          <ac:spMkLst>
            <pc:docMk/>
            <pc:sldMk cId="3625736048" sldId="289"/>
            <ac:spMk id="5" creationId="{3E0FEEEE-87F2-7696-D65B-8A05320367EF}"/>
          </ac:spMkLst>
        </pc:spChg>
      </pc:sldChg>
      <pc:sldChg chg="addSp delSp modSp new mod">
        <pc:chgData name="Ana Águia" userId="91c01744-86e6-4116-b8d8-5c31fc766735" providerId="ADAL" clId="{885B1BF6-0004-EB43-B34B-C4FC7AC24834}" dt="2023-11-22T23:27:26.957" v="4292" actId="20577"/>
        <pc:sldMkLst>
          <pc:docMk/>
          <pc:sldMk cId="3899596491" sldId="290"/>
        </pc:sldMkLst>
        <pc:spChg chg="del mod">
          <ac:chgData name="Ana Águia" userId="91c01744-86e6-4116-b8d8-5c31fc766735" providerId="ADAL" clId="{885B1BF6-0004-EB43-B34B-C4FC7AC24834}" dt="2023-11-22T22:26:06.679" v="4132" actId="21"/>
          <ac:spMkLst>
            <pc:docMk/>
            <pc:sldMk cId="3899596491" sldId="290"/>
            <ac:spMk id="2" creationId="{0630A2B6-D65A-66DF-437B-1A8FBC17ED15}"/>
          </ac:spMkLst>
        </pc:spChg>
        <pc:spChg chg="del mod">
          <ac:chgData name="Ana Águia" userId="91c01744-86e6-4116-b8d8-5c31fc766735" providerId="ADAL" clId="{885B1BF6-0004-EB43-B34B-C4FC7AC24834}" dt="2023-11-22T22:27:13.476" v="4149" actId="478"/>
          <ac:spMkLst>
            <pc:docMk/>
            <pc:sldMk cId="3899596491" sldId="290"/>
            <ac:spMk id="3" creationId="{4ADEC5EA-8436-3D0A-F0BC-BA8E8E9EB763}"/>
          </ac:spMkLst>
        </pc:spChg>
        <pc:spChg chg="del">
          <ac:chgData name="Ana Águia" userId="91c01744-86e6-4116-b8d8-5c31fc766735" providerId="ADAL" clId="{885B1BF6-0004-EB43-B34B-C4FC7AC24834}" dt="2023-11-22T22:25:21.873" v="4127" actId="478"/>
          <ac:spMkLst>
            <pc:docMk/>
            <pc:sldMk cId="3899596491" sldId="290"/>
            <ac:spMk id="4" creationId="{C101967A-EEB0-CE85-D979-AE7BBB061F71}"/>
          </ac:spMkLst>
        </pc:spChg>
        <pc:spChg chg="add del mod">
          <ac:chgData name="Ana Águia" userId="91c01744-86e6-4116-b8d8-5c31fc766735" providerId="ADAL" clId="{885B1BF6-0004-EB43-B34B-C4FC7AC24834}" dt="2023-11-22T22:26:15.458" v="4134" actId="478"/>
          <ac:spMkLst>
            <pc:docMk/>
            <pc:sldMk cId="3899596491" sldId="290"/>
            <ac:spMk id="9" creationId="{2E3DA7DB-11F5-2330-046E-1A04444EF33D}"/>
          </ac:spMkLst>
        </pc:spChg>
        <pc:spChg chg="add del mod">
          <ac:chgData name="Ana Águia" userId="91c01744-86e6-4116-b8d8-5c31fc766735" providerId="ADAL" clId="{885B1BF6-0004-EB43-B34B-C4FC7AC24834}" dt="2023-11-22T22:27:14.470" v="4150" actId="478"/>
          <ac:spMkLst>
            <pc:docMk/>
            <pc:sldMk cId="3899596491" sldId="290"/>
            <ac:spMk id="11" creationId="{9C8AE3E2-23CD-B188-83DF-1EE92395E08A}"/>
          </ac:spMkLst>
        </pc:spChg>
        <pc:spChg chg="add mod">
          <ac:chgData name="Ana Águia" userId="91c01744-86e6-4116-b8d8-5c31fc766735" providerId="ADAL" clId="{885B1BF6-0004-EB43-B34B-C4FC7AC24834}" dt="2023-11-22T23:18:12.407" v="4240" actId="1076"/>
          <ac:spMkLst>
            <pc:docMk/>
            <pc:sldMk cId="3899596491" sldId="290"/>
            <ac:spMk id="12" creationId="{399FA3C2-4627-BE1C-531B-6F0E875B2CD5}"/>
          </ac:spMkLst>
        </pc:spChg>
        <pc:spChg chg="add mod">
          <ac:chgData name="Ana Águia" userId="91c01744-86e6-4116-b8d8-5c31fc766735" providerId="ADAL" clId="{885B1BF6-0004-EB43-B34B-C4FC7AC24834}" dt="2023-11-22T23:18:16.771" v="4241" actId="1076"/>
          <ac:spMkLst>
            <pc:docMk/>
            <pc:sldMk cId="3899596491" sldId="290"/>
            <ac:spMk id="17" creationId="{584DBE8A-95A8-04F1-7DDF-C5113AF66366}"/>
          </ac:spMkLst>
        </pc:spChg>
        <pc:spChg chg="add mod">
          <ac:chgData name="Ana Águia" userId="91c01744-86e6-4116-b8d8-5c31fc766735" providerId="ADAL" clId="{885B1BF6-0004-EB43-B34B-C4FC7AC24834}" dt="2023-11-22T23:27:26.957" v="4292" actId="20577"/>
          <ac:spMkLst>
            <pc:docMk/>
            <pc:sldMk cId="3899596491" sldId="290"/>
            <ac:spMk id="18" creationId="{730B5346-33D1-12D1-29EA-517496DC84E6}"/>
          </ac:spMkLst>
        </pc:spChg>
        <pc:picChg chg="add mod">
          <ac:chgData name="Ana Águia" userId="91c01744-86e6-4116-b8d8-5c31fc766735" providerId="ADAL" clId="{885B1BF6-0004-EB43-B34B-C4FC7AC24834}" dt="2023-11-22T23:18:09.959" v="4239" actId="1076"/>
          <ac:picMkLst>
            <pc:docMk/>
            <pc:sldMk cId="3899596491" sldId="290"/>
            <ac:picMk id="7" creationId="{C5490B9C-1C53-DBF7-E8BB-74B55CB90A0E}"/>
          </ac:picMkLst>
        </pc:picChg>
        <pc:picChg chg="add mod">
          <ac:chgData name="Ana Águia" userId="91c01744-86e6-4116-b8d8-5c31fc766735" providerId="ADAL" clId="{885B1BF6-0004-EB43-B34B-C4FC7AC24834}" dt="2023-11-22T23:18:40.632" v="4248" actId="1076"/>
          <ac:picMkLst>
            <pc:docMk/>
            <pc:sldMk cId="3899596491" sldId="290"/>
            <ac:picMk id="14" creationId="{3DFC6283-165F-052B-1169-58FFFE3CA382}"/>
          </ac:picMkLst>
        </pc:picChg>
        <pc:picChg chg="add mod">
          <ac:chgData name="Ana Águia" userId="91c01744-86e6-4116-b8d8-5c31fc766735" providerId="ADAL" clId="{885B1BF6-0004-EB43-B34B-C4FC7AC24834}" dt="2023-11-22T23:23:21.721" v="4259" actId="1076"/>
          <ac:picMkLst>
            <pc:docMk/>
            <pc:sldMk cId="3899596491" sldId="290"/>
            <ac:picMk id="16" creationId="{D3B59FAE-1C40-58AB-AF1E-EA0B74755332}"/>
          </ac:picMkLst>
        </pc:picChg>
        <pc:picChg chg="add mod">
          <ac:chgData name="Ana Águia" userId="91c01744-86e6-4116-b8d8-5c31fc766735" providerId="ADAL" clId="{885B1BF6-0004-EB43-B34B-C4FC7AC24834}" dt="2023-11-22T23:18:19.710" v="4242" actId="1076"/>
          <ac:picMkLst>
            <pc:docMk/>
            <pc:sldMk cId="3899596491" sldId="290"/>
            <ac:picMk id="20" creationId="{FB0A089F-1B8F-CDDC-6B0A-D78B2AD41066}"/>
          </ac:picMkLst>
        </pc:picChg>
        <pc:picChg chg="add mod">
          <ac:chgData name="Ana Águia" userId="91c01744-86e6-4116-b8d8-5c31fc766735" providerId="ADAL" clId="{885B1BF6-0004-EB43-B34B-C4FC7AC24834}" dt="2023-11-22T23:18:41.952" v="4249" actId="1076"/>
          <ac:picMkLst>
            <pc:docMk/>
            <pc:sldMk cId="3899596491" sldId="290"/>
            <ac:picMk id="22" creationId="{179B92AD-A41F-C60D-050F-B1A7601F92FB}"/>
          </ac:picMkLst>
        </pc:picChg>
        <pc:picChg chg="add mod">
          <ac:chgData name="Ana Águia" userId="91c01744-86e6-4116-b8d8-5c31fc766735" providerId="ADAL" clId="{885B1BF6-0004-EB43-B34B-C4FC7AC24834}" dt="2023-11-22T23:26:29.026" v="4270" actId="1076"/>
          <ac:picMkLst>
            <pc:docMk/>
            <pc:sldMk cId="3899596491" sldId="290"/>
            <ac:picMk id="24" creationId="{57491720-884A-2DF1-D113-F9AB7838DFC2}"/>
          </ac:picMkLst>
        </pc:picChg>
        <pc:picChg chg="add mod">
          <ac:chgData name="Ana Águia" userId="91c01744-86e6-4116-b8d8-5c31fc766735" providerId="ADAL" clId="{885B1BF6-0004-EB43-B34B-C4FC7AC24834}" dt="2023-11-22T23:25:44.175" v="4264" actId="1076"/>
          <ac:picMkLst>
            <pc:docMk/>
            <pc:sldMk cId="3899596491" sldId="290"/>
            <ac:picMk id="26" creationId="{36388B29-4645-71C9-76E7-56C5F730157F}"/>
          </ac:picMkLst>
        </pc:picChg>
        <pc:picChg chg="add mod">
          <ac:chgData name="Ana Águia" userId="91c01744-86e6-4116-b8d8-5c31fc766735" providerId="ADAL" clId="{885B1BF6-0004-EB43-B34B-C4FC7AC24834}" dt="2023-11-22T23:26:31.772" v="4271" actId="1076"/>
          <ac:picMkLst>
            <pc:docMk/>
            <pc:sldMk cId="3899596491" sldId="290"/>
            <ac:picMk id="1026" creationId="{FA8B6BC7-89A2-B50D-B727-1DC41FBC92E7}"/>
          </ac:picMkLst>
        </pc:picChg>
      </pc:sldChg>
      <pc:sldChg chg="new del">
        <pc:chgData name="Ana Águia" userId="91c01744-86e6-4116-b8d8-5c31fc766735" providerId="ADAL" clId="{885B1BF6-0004-EB43-B34B-C4FC7AC24834}" dt="2023-11-22T23:33:32.440" v="4404" actId="2696"/>
        <pc:sldMkLst>
          <pc:docMk/>
          <pc:sldMk cId="502319702" sldId="291"/>
        </pc:sldMkLst>
      </pc:sldChg>
      <pc:sldChg chg="modSp new mod">
        <pc:chgData name="Ana Águia" userId="91c01744-86e6-4116-b8d8-5c31fc766735" providerId="ADAL" clId="{885B1BF6-0004-EB43-B34B-C4FC7AC24834}" dt="2023-11-22T23:33:49.831" v="4446" actId="20577"/>
        <pc:sldMkLst>
          <pc:docMk/>
          <pc:sldMk cId="3397653300" sldId="291"/>
        </pc:sldMkLst>
        <pc:spChg chg="mod">
          <ac:chgData name="Ana Águia" userId="91c01744-86e6-4116-b8d8-5c31fc766735" providerId="ADAL" clId="{885B1BF6-0004-EB43-B34B-C4FC7AC24834}" dt="2023-11-22T23:33:49.831" v="4446" actId="20577"/>
          <ac:spMkLst>
            <pc:docMk/>
            <pc:sldMk cId="3397653300" sldId="291"/>
            <ac:spMk id="2" creationId="{4EADA9B8-B73D-F2EC-7BAE-88EFFE6E44A7}"/>
          </ac:spMkLst>
        </pc:spChg>
      </pc:sldChg>
      <pc:sldMasterChg chg="delSldLayout">
        <pc:chgData name="Ana Águia" userId="91c01744-86e6-4116-b8d8-5c31fc766735" providerId="ADAL" clId="{885B1BF6-0004-EB43-B34B-C4FC7AC24834}" dt="2023-11-21T02:24:37.450" v="977" actId="2696"/>
        <pc:sldMasterMkLst>
          <pc:docMk/>
          <pc:sldMasterMk cId="0" sldId="2147483665"/>
        </pc:sldMasterMkLst>
        <pc:sldLayoutChg chg="del">
          <pc:chgData name="Ana Águia" userId="91c01744-86e6-4116-b8d8-5c31fc766735" providerId="ADAL" clId="{885B1BF6-0004-EB43-B34B-C4FC7AC24834}" dt="2023-11-21T02:13:14.110" v="858" actId="2696"/>
          <pc:sldLayoutMkLst>
            <pc:docMk/>
            <pc:sldMasterMk cId="0" sldId="2147483665"/>
            <pc:sldLayoutMk cId="0" sldId="2147483659"/>
          </pc:sldLayoutMkLst>
        </pc:sldLayoutChg>
        <pc:sldLayoutChg chg="del">
          <pc:chgData name="Ana Águia" userId="91c01744-86e6-4116-b8d8-5c31fc766735" providerId="ADAL" clId="{885B1BF6-0004-EB43-B34B-C4FC7AC24834}" dt="2023-11-21T02:24:37.450" v="977" actId="2696"/>
          <pc:sldLayoutMkLst>
            <pc:docMk/>
            <pc:sldMasterMk cId="0" sldId="2147483665"/>
            <pc:sldLayoutMk cId="0" sldId="2147483663"/>
          </pc:sldLayoutMkLst>
        </pc:sldLayoutChg>
      </pc:sldMasterChg>
    </pc:docChg>
  </pc:docChgLst>
  <pc:docChgLst>
    <pc:chgData name="David Palricas" userId="S::davidpalricas@ua.pt::9d528dc9-707b-48ce-9c5b-86bfbb2b7859" providerId="AD" clId="Web-{6EA735DE-C1CF-4DF4-85CB-6C86C07EA8D1}"/>
    <pc:docChg chg="modSld">
      <pc:chgData name="David Palricas" userId="S::davidpalricas@ua.pt::9d528dc9-707b-48ce-9c5b-86bfbb2b7859" providerId="AD" clId="Web-{6EA735DE-C1CF-4DF4-85CB-6C86C07EA8D1}" dt="2023-11-24T12:03:21.664" v="1"/>
      <pc:docMkLst>
        <pc:docMk/>
      </pc:docMkLst>
      <pc:sldChg chg="modSp">
        <pc:chgData name="David Palricas" userId="S::davidpalricas@ua.pt::9d528dc9-707b-48ce-9c5b-86bfbb2b7859" providerId="AD" clId="Web-{6EA735DE-C1CF-4DF4-85CB-6C86C07EA8D1}" dt="2023-11-24T12:03:21.664" v="1"/>
        <pc:sldMkLst>
          <pc:docMk/>
          <pc:sldMk cId="3899596491" sldId="290"/>
        </pc:sldMkLst>
        <pc:picChg chg="mod modCrop">
          <ac:chgData name="David Palricas" userId="S::davidpalricas@ua.pt::9d528dc9-707b-48ce-9c5b-86bfbb2b7859" providerId="AD" clId="Web-{6EA735DE-C1CF-4DF4-85CB-6C86C07EA8D1}" dt="2023-11-24T12:03:21.664" v="1"/>
          <ac:picMkLst>
            <pc:docMk/>
            <pc:sldMk cId="3899596491" sldId="290"/>
            <ac:picMk id="20" creationId="{FB0A089F-1B8F-CDDC-6B0A-D78B2AD41066}"/>
          </ac:picMkLst>
        </pc:picChg>
      </pc:sldChg>
    </pc:docChg>
  </pc:docChgLst>
  <pc:docChgLst>
    <pc:chgData name="Pedro Carneiro" userId="S::pedrocarneiro@ua.pt::96055b4f-53e0-464f-af10-51a50567399d" providerId="AD" clId="Web-{8E92F7A5-8EA1-4E1F-9C74-B09AA79AEEB9}"/>
    <pc:docChg chg="modSld">
      <pc:chgData name="Pedro Carneiro" userId="S::pedrocarneiro@ua.pt::96055b4f-53e0-464f-af10-51a50567399d" providerId="AD" clId="Web-{8E92F7A5-8EA1-4E1F-9C74-B09AA79AEEB9}" dt="2023-11-21T02:25:16.450" v="1" actId="1076"/>
      <pc:docMkLst>
        <pc:docMk/>
      </pc:docMkLst>
      <pc:sldChg chg="modSp">
        <pc:chgData name="Pedro Carneiro" userId="S::pedrocarneiro@ua.pt::96055b4f-53e0-464f-af10-51a50567399d" providerId="AD" clId="Web-{8E92F7A5-8EA1-4E1F-9C74-B09AA79AEEB9}" dt="2023-11-21T02:25:16.450" v="1" actId="1076"/>
        <pc:sldMkLst>
          <pc:docMk/>
          <pc:sldMk cId="1585842429" sldId="277"/>
        </pc:sldMkLst>
        <pc:picChg chg="mod">
          <ac:chgData name="Pedro Carneiro" userId="S::pedrocarneiro@ua.pt::96055b4f-53e0-464f-af10-51a50567399d" providerId="AD" clId="Web-{8E92F7A5-8EA1-4E1F-9C74-B09AA79AEEB9}" dt="2023-11-21T02:25:16.450" v="1" actId="1076"/>
          <ac:picMkLst>
            <pc:docMk/>
            <pc:sldMk cId="1585842429" sldId="277"/>
            <ac:picMk id="5122" creationId="{44E6AEC3-9387-F874-7047-10641E23360E}"/>
          </ac:picMkLst>
        </pc:picChg>
      </pc:sldChg>
    </pc:docChg>
  </pc:docChgLst>
  <pc:docChgLst>
    <pc:chgData name="Ana Águia" userId="S::inesaguia@ua.pt::91c01744-86e6-4116-b8d8-5c31fc766735" providerId="AD" clId="Web-{DE30499A-A695-4C33-8BC6-FF55C6A1749F}"/>
    <pc:docChg chg="modSld">
      <pc:chgData name="Ana Águia" userId="S::inesaguia@ua.pt::91c01744-86e6-4116-b8d8-5c31fc766735" providerId="AD" clId="Web-{DE30499A-A695-4C33-8BC6-FF55C6A1749F}" dt="2023-11-21T00:01:18.145" v="21" actId="1076"/>
      <pc:docMkLst>
        <pc:docMk/>
      </pc:docMkLst>
      <pc:sldChg chg="addSp delSp modSp">
        <pc:chgData name="Ana Águia" userId="S::inesaguia@ua.pt::91c01744-86e6-4116-b8d8-5c31fc766735" providerId="AD" clId="Web-{DE30499A-A695-4C33-8BC6-FF55C6A1749F}" dt="2023-11-21T00:01:18.145" v="21" actId="1076"/>
        <pc:sldMkLst>
          <pc:docMk/>
          <pc:sldMk cId="1585842429" sldId="277"/>
        </pc:sldMkLst>
        <pc:picChg chg="add mod">
          <ac:chgData name="Ana Águia" userId="S::inesaguia@ua.pt::91c01744-86e6-4116-b8d8-5c31fc766735" providerId="AD" clId="Web-{DE30499A-A695-4C33-8BC6-FF55C6A1749F}" dt="2023-11-20T23:55:11.649" v="4" actId="1076"/>
          <ac:picMkLst>
            <pc:docMk/>
            <pc:sldMk cId="1585842429" sldId="277"/>
            <ac:picMk id="4" creationId="{F6D3CB5E-A04C-F440-7058-75351FD00053}"/>
          </ac:picMkLst>
        </pc:picChg>
        <pc:picChg chg="add del mod">
          <ac:chgData name="Ana Águia" userId="S::inesaguia@ua.pt::91c01744-86e6-4116-b8d8-5c31fc766735" providerId="AD" clId="Web-{DE30499A-A695-4C33-8BC6-FF55C6A1749F}" dt="2023-11-20T23:56:54.668" v="6"/>
          <ac:picMkLst>
            <pc:docMk/>
            <pc:sldMk cId="1585842429" sldId="277"/>
            <ac:picMk id="5" creationId="{9CBBFE4E-BCCC-8171-E835-1C59B2580921}"/>
          </ac:picMkLst>
        </pc:picChg>
        <pc:picChg chg="add mod">
          <ac:chgData name="Ana Águia" userId="S::inesaguia@ua.pt::91c01744-86e6-4116-b8d8-5c31fc766735" providerId="AD" clId="Web-{DE30499A-A695-4C33-8BC6-FF55C6A1749F}" dt="2023-11-21T00:01:18.145" v="21" actId="1076"/>
          <ac:picMkLst>
            <pc:docMk/>
            <pc:sldMk cId="1585842429" sldId="277"/>
            <ac:picMk id="6" creationId="{C5D78B46-D2EF-05F0-8875-E83226CBBFED}"/>
          </ac:picMkLst>
        </pc:picChg>
        <pc:picChg chg="add del mod">
          <ac:chgData name="Ana Águia" userId="S::inesaguia@ua.pt::91c01744-86e6-4116-b8d8-5c31fc766735" providerId="AD" clId="Web-{DE30499A-A695-4C33-8BC6-FF55C6A1749F}" dt="2023-11-21T00:00:22.721" v="18"/>
          <ac:picMkLst>
            <pc:docMk/>
            <pc:sldMk cId="1585842429" sldId="277"/>
            <ac:picMk id="7" creationId="{D191C991-01BA-664F-5087-8FEDCDE19F74}"/>
          </ac:picMkLst>
        </pc:picChg>
        <pc:picChg chg="add del mod">
          <ac:chgData name="Ana Águia" userId="S::inesaguia@ua.pt::91c01744-86e6-4116-b8d8-5c31fc766735" providerId="AD" clId="Web-{DE30499A-A695-4C33-8BC6-FF55C6A1749F}" dt="2023-11-21T00:00:20.503" v="17"/>
          <ac:picMkLst>
            <pc:docMk/>
            <pc:sldMk cId="1585842429" sldId="277"/>
            <ac:picMk id="8" creationId="{82592475-A8F7-FED2-4D7B-6F5E2831394B}"/>
          </ac:picMkLst>
        </pc:picChg>
        <pc:picChg chg="add del mod">
          <ac:chgData name="Ana Águia" userId="S::inesaguia@ua.pt::91c01744-86e6-4116-b8d8-5c31fc766735" providerId="AD" clId="Web-{DE30499A-A695-4C33-8BC6-FF55C6A1749F}" dt="2023-11-21T00:01:07.363" v="20"/>
          <ac:picMkLst>
            <pc:docMk/>
            <pc:sldMk cId="1585842429" sldId="277"/>
            <ac:picMk id="9" creationId="{209B3123-C348-A2F3-F6AA-0C794F1909DE}"/>
          </ac:picMkLst>
        </pc:picChg>
      </pc:sldChg>
    </pc:docChg>
  </pc:docChgLst>
  <pc:docChgLst>
    <pc:chgData name="Pedro Carneiro" userId="S::pedrocarneiro@ua.pt::96055b4f-53e0-464f-af10-51a50567399d" providerId="AD" clId="Web-{639DD022-89B7-45DE-B281-CEF2A877B93D}"/>
    <pc:docChg chg="modSld">
      <pc:chgData name="Pedro Carneiro" userId="S::pedrocarneiro@ua.pt::96055b4f-53e0-464f-af10-51a50567399d" providerId="AD" clId="Web-{639DD022-89B7-45DE-B281-CEF2A877B93D}" dt="2023-10-11T23:46:30.706" v="52" actId="20577"/>
      <pc:docMkLst>
        <pc:docMk/>
      </pc:docMkLst>
      <pc:sldChg chg="delSp modSp">
        <pc:chgData name="Pedro Carneiro" userId="S::pedrocarneiro@ua.pt::96055b4f-53e0-464f-af10-51a50567399d" providerId="AD" clId="Web-{639DD022-89B7-45DE-B281-CEF2A877B93D}" dt="2023-10-11T23:44:26.078" v="20" actId="1076"/>
        <pc:sldMkLst>
          <pc:docMk/>
          <pc:sldMk cId="2331497295" sldId="269"/>
        </pc:sldMkLst>
        <pc:spChg chg="del">
          <ac:chgData name="Pedro Carneiro" userId="S::pedrocarneiro@ua.pt::96055b4f-53e0-464f-af10-51a50567399d" providerId="AD" clId="Web-{639DD022-89B7-45DE-B281-CEF2A877B93D}" dt="2023-10-11T23:44:13.937" v="11"/>
          <ac:spMkLst>
            <pc:docMk/>
            <pc:sldMk cId="2331497295" sldId="269"/>
            <ac:spMk id="3" creationId="{818773F5-C5F1-96AF-4E02-E8BEBB468038}"/>
          </ac:spMkLst>
        </pc:spChg>
        <pc:spChg chg="mod">
          <ac:chgData name="Pedro Carneiro" userId="S::pedrocarneiro@ua.pt::96055b4f-53e0-464f-af10-51a50567399d" providerId="AD" clId="Web-{639DD022-89B7-45DE-B281-CEF2A877B93D}" dt="2023-10-11T23:44:26.031" v="12" actId="1076"/>
          <ac:spMkLst>
            <pc:docMk/>
            <pc:sldMk cId="2331497295" sldId="269"/>
            <ac:spMk id="5" creationId="{19D31C36-0C2E-80BA-A0CC-EA7102D07376}"/>
          </ac:spMkLst>
        </pc:spChg>
        <pc:spChg chg="mod">
          <ac:chgData name="Pedro Carneiro" userId="S::pedrocarneiro@ua.pt::96055b4f-53e0-464f-af10-51a50567399d" providerId="AD" clId="Web-{639DD022-89B7-45DE-B281-CEF2A877B93D}" dt="2023-10-11T23:44:26.031" v="13" actId="1076"/>
          <ac:spMkLst>
            <pc:docMk/>
            <pc:sldMk cId="2331497295" sldId="269"/>
            <ac:spMk id="6" creationId="{037DE797-4674-B29D-5906-E550E0380CCC}"/>
          </ac:spMkLst>
        </pc:spChg>
        <pc:spChg chg="mod">
          <ac:chgData name="Pedro Carneiro" userId="S::pedrocarneiro@ua.pt::96055b4f-53e0-464f-af10-51a50567399d" providerId="AD" clId="Web-{639DD022-89B7-45DE-B281-CEF2A877B93D}" dt="2023-10-11T23:44:26.047" v="14" actId="1076"/>
          <ac:spMkLst>
            <pc:docMk/>
            <pc:sldMk cId="2331497295" sldId="269"/>
            <ac:spMk id="7" creationId="{59CA40D0-F207-B1C4-C1E8-F66BEBD7ACF0}"/>
          </ac:spMkLst>
        </pc:spChg>
        <pc:spChg chg="mod">
          <ac:chgData name="Pedro Carneiro" userId="S::pedrocarneiro@ua.pt::96055b4f-53e0-464f-af10-51a50567399d" providerId="AD" clId="Web-{639DD022-89B7-45DE-B281-CEF2A877B93D}" dt="2023-10-11T23:44:26.047" v="16" actId="1076"/>
          <ac:spMkLst>
            <pc:docMk/>
            <pc:sldMk cId="2331497295" sldId="269"/>
            <ac:spMk id="9" creationId="{721C8E4A-926D-DABC-70FF-159B325EC96C}"/>
          </ac:spMkLst>
        </pc:spChg>
        <pc:spChg chg="mod">
          <ac:chgData name="Pedro Carneiro" userId="S::pedrocarneiro@ua.pt::96055b4f-53e0-464f-af10-51a50567399d" providerId="AD" clId="Web-{639DD022-89B7-45DE-B281-CEF2A877B93D}" dt="2023-10-11T23:44:26.063" v="18" actId="1076"/>
          <ac:spMkLst>
            <pc:docMk/>
            <pc:sldMk cId="2331497295" sldId="269"/>
            <ac:spMk id="12" creationId="{2D861026-2330-D81A-0538-8AAD33BE640D}"/>
          </ac:spMkLst>
        </pc:spChg>
        <pc:spChg chg="mod">
          <ac:chgData name="Pedro Carneiro" userId="S::pedrocarneiro@ua.pt::96055b4f-53e0-464f-af10-51a50567399d" providerId="AD" clId="Web-{639DD022-89B7-45DE-B281-CEF2A877B93D}" dt="2023-10-11T23:44:26.063" v="19" actId="1076"/>
          <ac:spMkLst>
            <pc:docMk/>
            <pc:sldMk cId="2331497295" sldId="269"/>
            <ac:spMk id="13" creationId="{7E52FABC-444D-A958-3D12-9D9161FDEED8}"/>
          </ac:spMkLst>
        </pc:spChg>
        <pc:picChg chg="mod">
          <ac:chgData name="Pedro Carneiro" userId="S::pedrocarneiro@ua.pt::96055b4f-53e0-464f-af10-51a50567399d" providerId="AD" clId="Web-{639DD022-89B7-45DE-B281-CEF2A877B93D}" dt="2023-10-11T23:44:26.047" v="15" actId="1076"/>
          <ac:picMkLst>
            <pc:docMk/>
            <pc:sldMk cId="2331497295" sldId="269"/>
            <ac:picMk id="8" creationId="{7A349D13-16BF-4C30-D147-0B4032975F88}"/>
          </ac:picMkLst>
        </pc:picChg>
        <pc:picChg chg="mod">
          <ac:chgData name="Pedro Carneiro" userId="S::pedrocarneiro@ua.pt::96055b4f-53e0-464f-af10-51a50567399d" providerId="AD" clId="Web-{639DD022-89B7-45DE-B281-CEF2A877B93D}" dt="2023-10-11T23:44:26.063" v="17" actId="1076"/>
          <ac:picMkLst>
            <pc:docMk/>
            <pc:sldMk cId="2331497295" sldId="269"/>
            <ac:picMk id="11" creationId="{53C5CE4C-7211-E8A4-11DB-E7101D1DB0AA}"/>
          </ac:picMkLst>
        </pc:picChg>
        <pc:picChg chg="mod">
          <ac:chgData name="Pedro Carneiro" userId="S::pedrocarneiro@ua.pt::96055b4f-53e0-464f-af10-51a50567399d" providerId="AD" clId="Web-{639DD022-89B7-45DE-B281-CEF2A877B93D}" dt="2023-10-11T23:44:26.078" v="20" actId="1076"/>
          <ac:picMkLst>
            <pc:docMk/>
            <pc:sldMk cId="2331497295" sldId="269"/>
            <ac:picMk id="14" creationId="{F9F6E4FE-4B81-C6B4-27AE-CA1164BCDF3A}"/>
          </ac:picMkLst>
        </pc:picChg>
      </pc:sldChg>
      <pc:sldChg chg="delSp modSp">
        <pc:chgData name="Pedro Carneiro" userId="S::pedrocarneiro@ua.pt::96055b4f-53e0-464f-af10-51a50567399d" providerId="AD" clId="Web-{639DD022-89B7-45DE-B281-CEF2A877B93D}" dt="2023-10-11T23:45:19.064" v="39" actId="1076"/>
        <pc:sldMkLst>
          <pc:docMk/>
          <pc:sldMk cId="564719951" sldId="270"/>
        </pc:sldMkLst>
        <pc:spChg chg="mod">
          <ac:chgData name="Pedro Carneiro" userId="S::pedrocarneiro@ua.pt::96055b4f-53e0-464f-af10-51a50567399d" providerId="AD" clId="Web-{639DD022-89B7-45DE-B281-CEF2A877B93D}" dt="2023-10-11T23:44:49.422" v="25" actId="1076"/>
          <ac:spMkLst>
            <pc:docMk/>
            <pc:sldMk cId="564719951" sldId="270"/>
            <ac:spMk id="2" creationId="{D59F9525-EF13-7E86-0B90-20C981743697}"/>
          </ac:spMkLst>
        </pc:spChg>
        <pc:spChg chg="del">
          <ac:chgData name="Pedro Carneiro" userId="S::pedrocarneiro@ua.pt::96055b4f-53e0-464f-af10-51a50567399d" providerId="AD" clId="Web-{639DD022-89B7-45DE-B281-CEF2A877B93D}" dt="2023-10-11T23:43:53.312" v="4"/>
          <ac:spMkLst>
            <pc:docMk/>
            <pc:sldMk cId="564719951" sldId="270"/>
            <ac:spMk id="3" creationId="{818773F5-C5F1-96AF-4E02-E8BEBB468038}"/>
          </ac:spMkLst>
        </pc:spChg>
        <pc:spChg chg="mod">
          <ac:chgData name="Pedro Carneiro" userId="S::pedrocarneiro@ua.pt::96055b4f-53e0-464f-af10-51a50567399d" providerId="AD" clId="Web-{639DD022-89B7-45DE-B281-CEF2A877B93D}" dt="2023-10-11T23:45:19.064" v="39" actId="1076"/>
          <ac:spMkLst>
            <pc:docMk/>
            <pc:sldMk cId="564719951" sldId="270"/>
            <ac:spMk id="4" creationId="{1149F42F-D45F-7811-B1B8-F7E496CF70B4}"/>
          </ac:spMkLst>
        </pc:spChg>
        <pc:spChg chg="mod">
          <ac:chgData name="Pedro Carneiro" userId="S::pedrocarneiro@ua.pt::96055b4f-53e0-464f-af10-51a50567399d" providerId="AD" clId="Web-{639DD022-89B7-45DE-B281-CEF2A877B93D}" dt="2023-10-11T23:45:13.626" v="38" actId="1076"/>
          <ac:spMkLst>
            <pc:docMk/>
            <pc:sldMk cId="564719951" sldId="270"/>
            <ac:spMk id="6" creationId="{037DE797-4674-B29D-5906-E550E0380CCC}"/>
          </ac:spMkLst>
        </pc:spChg>
        <pc:spChg chg="mod">
          <ac:chgData name="Pedro Carneiro" userId="S::pedrocarneiro@ua.pt::96055b4f-53e0-464f-af10-51a50567399d" providerId="AD" clId="Web-{639DD022-89B7-45DE-B281-CEF2A877B93D}" dt="2023-10-11T23:44:02.109" v="8" actId="1076"/>
          <ac:spMkLst>
            <pc:docMk/>
            <pc:sldMk cId="564719951" sldId="270"/>
            <ac:spMk id="7" creationId="{59CA40D0-F207-B1C4-C1E8-F66BEBD7ACF0}"/>
          </ac:spMkLst>
        </pc:spChg>
        <pc:spChg chg="mod">
          <ac:chgData name="Pedro Carneiro" userId="S::pedrocarneiro@ua.pt::96055b4f-53e0-464f-af10-51a50567399d" providerId="AD" clId="Web-{639DD022-89B7-45DE-B281-CEF2A877B93D}" dt="2023-10-11T23:44:02.125" v="10" actId="1076"/>
          <ac:spMkLst>
            <pc:docMk/>
            <pc:sldMk cId="564719951" sldId="270"/>
            <ac:spMk id="12" creationId="{2D861026-2330-D81A-0538-8AAD33BE640D}"/>
          </ac:spMkLst>
        </pc:spChg>
        <pc:picChg chg="mod">
          <ac:chgData name="Pedro Carneiro" userId="S::pedrocarneiro@ua.pt::96055b4f-53e0-464f-af10-51a50567399d" providerId="AD" clId="Web-{639DD022-89B7-45DE-B281-CEF2A877B93D}" dt="2023-10-11T23:44:02.125" v="9" actId="1076"/>
          <ac:picMkLst>
            <pc:docMk/>
            <pc:sldMk cId="564719951" sldId="270"/>
            <ac:picMk id="11" creationId="{53C5CE4C-7211-E8A4-11DB-E7101D1DB0AA}"/>
          </ac:picMkLst>
        </pc:picChg>
        <pc:picChg chg="mod">
          <ac:chgData name="Pedro Carneiro" userId="S::pedrocarneiro@ua.pt::96055b4f-53e0-464f-af10-51a50567399d" providerId="AD" clId="Web-{639DD022-89B7-45DE-B281-CEF2A877B93D}" dt="2023-10-11T23:45:13.626" v="37" actId="1076"/>
          <ac:picMkLst>
            <pc:docMk/>
            <pc:sldMk cId="564719951" sldId="270"/>
            <ac:picMk id="14" creationId="{F9F6E4FE-4B81-C6B4-27AE-CA1164BCDF3A}"/>
          </ac:picMkLst>
        </pc:picChg>
      </pc:sldChg>
      <pc:sldChg chg="addSp modSp">
        <pc:chgData name="Pedro Carneiro" userId="S::pedrocarneiro@ua.pt::96055b4f-53e0-464f-af10-51a50567399d" providerId="AD" clId="Web-{639DD022-89B7-45DE-B281-CEF2A877B93D}" dt="2023-10-11T23:41:53.341" v="3" actId="1076"/>
        <pc:sldMkLst>
          <pc:docMk/>
          <pc:sldMk cId="1411485892" sldId="272"/>
        </pc:sldMkLst>
        <pc:picChg chg="add mod">
          <ac:chgData name="Pedro Carneiro" userId="S::pedrocarneiro@ua.pt::96055b4f-53e0-464f-af10-51a50567399d" providerId="AD" clId="Web-{639DD022-89B7-45DE-B281-CEF2A877B93D}" dt="2023-10-11T23:41:53.341" v="3" actId="1076"/>
          <ac:picMkLst>
            <pc:docMk/>
            <pc:sldMk cId="1411485892" sldId="272"/>
            <ac:picMk id="4" creationId="{49460621-BAEC-EC3D-49D1-5B9A91DEAD94}"/>
          </ac:picMkLst>
        </pc:picChg>
      </pc:sldChg>
      <pc:sldChg chg="modSp">
        <pc:chgData name="Pedro Carneiro" userId="S::pedrocarneiro@ua.pt::96055b4f-53e0-464f-af10-51a50567399d" providerId="AD" clId="Web-{639DD022-89B7-45DE-B281-CEF2A877B93D}" dt="2023-10-11T23:46:30.706" v="52" actId="20577"/>
        <pc:sldMkLst>
          <pc:docMk/>
          <pc:sldMk cId="2683872365" sldId="273"/>
        </pc:sldMkLst>
        <pc:spChg chg="mod">
          <ac:chgData name="Pedro Carneiro" userId="S::pedrocarneiro@ua.pt::96055b4f-53e0-464f-af10-51a50567399d" providerId="AD" clId="Web-{639DD022-89B7-45DE-B281-CEF2A877B93D}" dt="2023-10-11T23:46:30.706" v="52" actId="20577"/>
          <ac:spMkLst>
            <pc:docMk/>
            <pc:sldMk cId="2683872365" sldId="273"/>
            <ac:spMk id="3" creationId="{8CBA6FDF-3A21-C47C-C079-72E37FC48302}"/>
          </ac:spMkLst>
        </pc:spChg>
      </pc:sldChg>
    </pc:docChg>
  </pc:docChgLst>
  <pc:docChgLst>
    <pc:chgData name="Ana Águia" userId="S::inesaguia@ua.pt::91c01744-86e6-4116-b8d8-5c31fc766735" providerId="AD" clId="Web-{DC8F39F5-24DB-4F05-91F6-15E3AB4A8CF1}"/>
    <pc:docChg chg="addSld modSld">
      <pc:chgData name="Ana Águia" userId="S::inesaguia@ua.pt::91c01744-86e6-4116-b8d8-5c31fc766735" providerId="AD" clId="Web-{DC8F39F5-24DB-4F05-91F6-15E3AB4A8CF1}" dt="2023-11-21T14:10:16.065" v="321" actId="1076"/>
      <pc:docMkLst>
        <pc:docMk/>
      </pc:docMkLst>
      <pc:sldChg chg="modSp modCm">
        <pc:chgData name="Ana Águia" userId="S::inesaguia@ua.pt::91c01744-86e6-4116-b8d8-5c31fc766735" providerId="AD" clId="Web-{DC8F39F5-24DB-4F05-91F6-15E3AB4A8CF1}" dt="2023-11-21T13:47:11.607" v="123"/>
        <pc:sldMkLst>
          <pc:docMk/>
          <pc:sldMk cId="1478023678" sldId="256"/>
        </pc:sldMkLst>
        <pc:spChg chg="mod">
          <ac:chgData name="Ana Águia" userId="S::inesaguia@ua.pt::91c01744-86e6-4116-b8d8-5c31fc766735" providerId="AD" clId="Web-{DC8F39F5-24DB-4F05-91F6-15E3AB4A8CF1}" dt="2023-11-21T13:41:57.601" v="7" actId="20577"/>
          <ac:spMkLst>
            <pc:docMk/>
            <pc:sldMk cId="1478023678" sldId="256"/>
            <ac:spMk id="6" creationId="{70F13631-B20D-049D-7668-84B588963CE0}"/>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47:11.607" v="123"/>
              <pc2:cmMkLst xmlns:pc2="http://schemas.microsoft.com/office/powerpoint/2019/9/main/command">
                <pc:docMk/>
                <pc:sldMk cId="1478023678" sldId="256"/>
                <pc2:cmMk id="{A2B93779-4F79-4840-AF13-50ED19F1B530}"/>
              </pc2:cmMkLst>
              <pc226:cmRplyChg chg="add">
                <pc226:chgData name="Ana Águia" userId="S::inesaguia@ua.pt::91c01744-86e6-4116-b8d8-5c31fc766735" providerId="AD" clId="Web-{DC8F39F5-24DB-4F05-91F6-15E3AB4A8CF1}" dt="2023-11-21T13:41:53.194" v="6"/>
                <pc2:cmRplyMkLst xmlns:pc2="http://schemas.microsoft.com/office/powerpoint/2019/9/main/command">
                  <pc:docMk/>
                  <pc:sldMk cId="1478023678" sldId="256"/>
                  <pc2:cmMk id="{A2B93779-4F79-4840-AF13-50ED19F1B530}"/>
                  <pc2:cmRplyMk id="{8CB4F5DE-31F7-4F4E-8D12-CE8A58641C8D}"/>
                </pc2:cmRplyMkLst>
              </pc226:cmRplyChg>
            </pc226:cmChg>
          </p:ext>
        </pc:extLst>
      </pc:sldChg>
      <pc:sldChg chg="modSp">
        <pc:chgData name="Ana Águia" userId="S::inesaguia@ua.pt::91c01744-86e6-4116-b8d8-5c31fc766735" providerId="AD" clId="Web-{DC8F39F5-24DB-4F05-91F6-15E3AB4A8CF1}" dt="2023-11-21T14:10:16.065" v="321" actId="1076"/>
        <pc:sldMkLst>
          <pc:docMk/>
          <pc:sldMk cId="2003885774" sldId="274"/>
        </pc:sldMkLst>
        <pc:spChg chg="mod">
          <ac:chgData name="Ana Águia" userId="S::inesaguia@ua.pt::91c01744-86e6-4116-b8d8-5c31fc766735" providerId="AD" clId="Web-{DC8F39F5-24DB-4F05-91F6-15E3AB4A8CF1}" dt="2023-11-21T14:10:16.065" v="321" actId="1076"/>
          <ac:spMkLst>
            <pc:docMk/>
            <pc:sldMk cId="2003885774" sldId="274"/>
            <ac:spMk id="3" creationId="{A313E6E6-A2BE-0B18-2749-0843BE66C201}"/>
          </ac:spMkLst>
        </pc:spChg>
      </pc:sldChg>
      <pc:sldChg chg="modSp modCm">
        <pc:chgData name="Ana Águia" userId="S::inesaguia@ua.pt::91c01744-86e6-4116-b8d8-5c31fc766735" providerId="AD" clId="Web-{DC8F39F5-24DB-4F05-91F6-15E3AB4A8CF1}" dt="2023-11-21T13:59:12.768" v="236" actId="20577"/>
        <pc:sldMkLst>
          <pc:docMk/>
          <pc:sldMk cId="603666034" sldId="275"/>
        </pc:sldMkLst>
        <pc:spChg chg="mod">
          <ac:chgData name="Ana Águia" userId="S::inesaguia@ua.pt::91c01744-86e6-4116-b8d8-5c31fc766735" providerId="AD" clId="Web-{DC8F39F5-24DB-4F05-91F6-15E3AB4A8CF1}" dt="2023-11-21T13:59:12.768" v="236" actId="20577"/>
          <ac:spMkLst>
            <pc:docMk/>
            <pc:sldMk cId="603666034" sldId="275"/>
            <ac:spMk id="3" creationId="{A313E6E6-A2BE-0B18-2749-0843BE66C201}"/>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57:09.775" v="207"/>
              <pc2:cmMkLst xmlns:pc2="http://schemas.microsoft.com/office/powerpoint/2019/9/main/command">
                <pc:docMk/>
                <pc:sldMk cId="603666034" sldId="275"/>
                <pc2:cmMk id="{BE5B8BFC-86D9-44EF-A08E-857E662E550F}"/>
              </pc2:cmMkLst>
            </pc226:cmChg>
          </p:ext>
        </pc:extLst>
      </pc:sldChg>
      <pc:sldChg chg="addSp delSp modSp modCm">
        <pc:chgData name="Ana Águia" userId="S::inesaguia@ua.pt::91c01744-86e6-4116-b8d8-5c31fc766735" providerId="AD" clId="Web-{DC8F39F5-24DB-4F05-91F6-15E3AB4A8CF1}" dt="2023-11-21T13:50:44.216" v="164" actId="20577"/>
        <pc:sldMkLst>
          <pc:docMk/>
          <pc:sldMk cId="1585842429" sldId="277"/>
        </pc:sldMkLst>
        <pc:spChg chg="mod">
          <ac:chgData name="Ana Águia" userId="S::inesaguia@ua.pt::91c01744-86e6-4116-b8d8-5c31fc766735" providerId="AD" clId="Web-{DC8F39F5-24DB-4F05-91F6-15E3AB4A8CF1}" dt="2023-11-21T13:49:27.586" v="151" actId="20577"/>
          <ac:spMkLst>
            <pc:docMk/>
            <pc:sldMk cId="1585842429" sldId="277"/>
            <ac:spMk id="7" creationId="{4DC35CFB-5564-0ED1-511D-886B094D6E13}"/>
          </ac:spMkLst>
        </pc:spChg>
        <pc:spChg chg="add del mod">
          <ac:chgData name="Ana Águia" userId="S::inesaguia@ua.pt::91c01744-86e6-4116-b8d8-5c31fc766735" providerId="AD" clId="Web-{DC8F39F5-24DB-4F05-91F6-15E3AB4A8CF1}" dt="2023-11-21T13:49:31.508" v="152"/>
          <ac:spMkLst>
            <pc:docMk/>
            <pc:sldMk cId="1585842429" sldId="277"/>
            <ac:spMk id="9" creationId="{F574B9CF-9B40-13A8-F7D3-CE010E35AAD1}"/>
          </ac:spMkLst>
        </pc:spChg>
        <pc:spChg chg="mod">
          <ac:chgData name="Ana Águia" userId="S::inesaguia@ua.pt::91c01744-86e6-4116-b8d8-5c31fc766735" providerId="AD" clId="Web-{DC8F39F5-24DB-4F05-91F6-15E3AB4A8CF1}" dt="2023-11-21T13:50:44.216" v="164" actId="20577"/>
          <ac:spMkLst>
            <pc:docMk/>
            <pc:sldMk cId="1585842429" sldId="277"/>
            <ac:spMk id="10" creationId="{CDF44483-5DCA-9868-0ADC-1C67B1842F54}"/>
          </ac:spMkLst>
        </pc:spChg>
        <pc:spChg chg="mod">
          <ac:chgData name="Ana Águia" userId="S::inesaguia@ua.pt::91c01744-86e6-4116-b8d8-5c31fc766735" providerId="AD" clId="Web-{DC8F39F5-24DB-4F05-91F6-15E3AB4A8CF1}" dt="2023-11-21T13:47:53.329" v="140" actId="14100"/>
          <ac:spMkLst>
            <pc:docMk/>
            <pc:sldMk cId="1585842429" sldId="277"/>
            <ac:spMk id="5127" creationId="{9BCFAEA2-E3BA-1DF4-4914-FDF2DD02A852}"/>
          </ac:spMkLst>
        </pc:spChg>
        <pc:spChg chg="del">
          <ac:chgData name="Ana Águia" userId="S::inesaguia@ua.pt::91c01744-86e6-4116-b8d8-5c31fc766735" providerId="AD" clId="Web-{DC8F39F5-24DB-4F05-91F6-15E3AB4A8CF1}" dt="2023-11-21T13:48:25.706" v="145"/>
          <ac:spMkLst>
            <pc:docMk/>
            <pc:sldMk cId="1585842429" sldId="277"/>
            <ac:spMk id="5129" creationId="{F30101B9-C5AD-A1E4-245A-FA28D9F520FE}"/>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48:02.986" v="142"/>
              <pc2:cmMkLst xmlns:pc2="http://schemas.microsoft.com/office/powerpoint/2019/9/main/command">
                <pc:docMk/>
                <pc:sldMk cId="1585842429" sldId="277"/>
                <pc2:cmMk id="{15ED956B-742A-4DF1-8BCC-280CD5820CEB}"/>
              </pc2:cmMkLst>
              <pc226:cmRplyChg chg="add">
                <pc226:chgData name="Ana Águia" userId="S::inesaguia@ua.pt::91c01744-86e6-4116-b8d8-5c31fc766735" providerId="AD" clId="Web-{DC8F39F5-24DB-4F05-91F6-15E3AB4A8CF1}" dt="2023-11-21T13:48:00.720" v="141"/>
                <pc2:cmRplyMkLst xmlns:pc2="http://schemas.microsoft.com/office/powerpoint/2019/9/main/command">
                  <pc:docMk/>
                  <pc:sldMk cId="1585842429" sldId="277"/>
                  <pc2:cmMk id="{15ED956B-742A-4DF1-8BCC-280CD5820CEB}"/>
                  <pc2:cmRplyMk id="{48AC7563-D80A-43D6-AC5C-9AD18C68394E}"/>
                </pc2:cmRplyMkLst>
              </pc226:cmRplyChg>
            </pc226:cmChg>
            <pc226:cmChg xmlns:pc226="http://schemas.microsoft.com/office/powerpoint/2022/06/main/command" chg="mod">
              <pc226:chgData name="Ana Águia" userId="S::inesaguia@ua.pt::91c01744-86e6-4116-b8d8-5c31fc766735" providerId="AD" clId="Web-{DC8F39F5-24DB-4F05-91F6-15E3AB4A8CF1}" dt="2023-11-21T13:48:53.849" v="150"/>
              <pc2:cmMkLst xmlns:pc2="http://schemas.microsoft.com/office/powerpoint/2019/9/main/command">
                <pc:docMk/>
                <pc:sldMk cId="1585842429" sldId="277"/>
                <pc2:cmMk id="{09D2847D-B71B-4247-BDC2-71063A065DD3}"/>
              </pc2:cmMkLst>
              <pc226:cmRplyChg chg="add">
                <pc226:chgData name="Ana Águia" userId="S::inesaguia@ua.pt::91c01744-86e6-4116-b8d8-5c31fc766735" providerId="AD" clId="Web-{DC8F39F5-24DB-4F05-91F6-15E3AB4A8CF1}" dt="2023-11-21T13:48:50.020" v="149"/>
                <pc2:cmRplyMkLst xmlns:pc2="http://schemas.microsoft.com/office/powerpoint/2019/9/main/command">
                  <pc:docMk/>
                  <pc:sldMk cId="1585842429" sldId="277"/>
                  <pc2:cmMk id="{09D2847D-B71B-4247-BDC2-71063A065DD3}"/>
                  <pc2:cmRplyMk id="{363F0057-6D1C-4F1E-B613-6AAB3988570B}"/>
                </pc2:cmRplyMkLst>
              </pc226:cmRplyChg>
            </pc226:cmChg>
            <pc226:cmChg xmlns:pc226="http://schemas.microsoft.com/office/powerpoint/2022/06/main/command" chg="mod">
              <pc226:chgData name="Ana Águia" userId="S::inesaguia@ua.pt::91c01744-86e6-4116-b8d8-5c31fc766735" providerId="AD" clId="Web-{DC8F39F5-24DB-4F05-91F6-15E3AB4A8CF1}" dt="2023-11-21T13:48:40.535" v="148" actId="20577"/>
              <pc2:cmMkLst xmlns:pc2="http://schemas.microsoft.com/office/powerpoint/2019/9/main/command">
                <pc:docMk/>
                <pc:sldMk cId="1585842429" sldId="277"/>
                <pc2:cmMk id="{F41629B3-77EE-4917-BE25-5546CDE4087E}"/>
              </pc2:cmMkLst>
            </pc226:cmChg>
            <pc226:cmChg xmlns:pc226="http://schemas.microsoft.com/office/powerpoint/2022/06/main/command" chg="mod">
              <pc226:chgData name="Ana Águia" userId="S::inesaguia@ua.pt::91c01744-86e6-4116-b8d8-5c31fc766735" providerId="AD" clId="Web-{DC8F39F5-24DB-4F05-91F6-15E3AB4A8CF1}" dt="2023-11-21T13:50:44.216" v="164" actId="20577"/>
              <pc2:cmMkLst xmlns:pc2="http://schemas.microsoft.com/office/powerpoint/2019/9/main/command">
                <pc:docMk/>
                <pc:sldMk cId="1585842429" sldId="277"/>
                <pc2:cmMk id="{95D9ABED-B341-439F-B39B-9EAF094BE691}"/>
              </pc2:cmMkLst>
              <pc226:cmRplyChg chg="add">
                <pc226:chgData name="Ana Águia" userId="S::inesaguia@ua.pt::91c01744-86e6-4116-b8d8-5c31fc766735" providerId="AD" clId="Web-{DC8F39F5-24DB-4F05-91F6-15E3AB4A8CF1}" dt="2023-11-21T13:50:32.637" v="160"/>
                <pc2:cmRplyMkLst xmlns:pc2="http://schemas.microsoft.com/office/powerpoint/2019/9/main/command">
                  <pc:docMk/>
                  <pc:sldMk cId="1585842429" sldId="277"/>
                  <pc2:cmMk id="{95D9ABED-B341-439F-B39B-9EAF094BE691}"/>
                  <pc2:cmRplyMk id="{1F6179C5-812B-4A4C-9E35-CE76AF83CE09}"/>
                </pc2:cmRplyMkLst>
              </pc226:cmRplyChg>
            </pc226:cmChg>
            <pc226:cmChg xmlns:pc226="http://schemas.microsoft.com/office/powerpoint/2022/06/main/command" chg="mod">
              <pc226:chgData name="Ana Águia" userId="S::inesaguia@ua.pt::91c01744-86e6-4116-b8d8-5c31fc766735" providerId="AD" clId="Web-{DC8F39F5-24DB-4F05-91F6-15E3AB4A8CF1}" dt="2023-11-21T13:48:22.347" v="144"/>
              <pc2:cmMkLst xmlns:pc2="http://schemas.microsoft.com/office/powerpoint/2019/9/main/command">
                <pc:docMk/>
                <pc:sldMk cId="1585842429" sldId="277"/>
                <pc2:cmMk id="{F63EE7EF-A726-4B3D-93D6-973F13F9D96C}"/>
              </pc2:cmMkLst>
              <pc226:cmRplyChg chg="add">
                <pc226:chgData name="Ana Águia" userId="S::inesaguia@ua.pt::91c01744-86e6-4116-b8d8-5c31fc766735" providerId="AD" clId="Web-{DC8F39F5-24DB-4F05-91F6-15E3AB4A8CF1}" dt="2023-11-21T13:48:20.112" v="143"/>
                <pc2:cmRplyMkLst xmlns:pc2="http://schemas.microsoft.com/office/powerpoint/2019/9/main/command">
                  <pc:docMk/>
                  <pc:sldMk cId="1585842429" sldId="277"/>
                  <pc2:cmMk id="{F63EE7EF-A726-4B3D-93D6-973F13F9D96C}"/>
                  <pc2:cmRplyMk id="{E6031838-DF75-4157-9C47-C05C8E178BC6}"/>
                </pc2:cmRplyMkLst>
              </pc226:cmRplyChg>
            </pc226:cmChg>
          </p:ext>
        </pc:extLst>
      </pc:sldChg>
      <pc:sldChg chg="modCm">
        <pc:chgData name="Ana Águia" userId="S::inesaguia@ua.pt::91c01744-86e6-4116-b8d8-5c31fc766735" providerId="AD" clId="Web-{DC8F39F5-24DB-4F05-91F6-15E3AB4A8CF1}" dt="2023-11-21T13:55:11.219" v="165"/>
        <pc:sldMkLst>
          <pc:docMk/>
          <pc:sldMk cId="823017289" sldId="281"/>
        </pc:sldMkLst>
        <pc:extLst>
          <p:ext xmlns:p="http://schemas.openxmlformats.org/presentationml/2006/main" uri="{D6D511B9-2390-475A-947B-AFAB55BFBCF1}">
            <pc226:cmChg xmlns:pc226="http://schemas.microsoft.com/office/powerpoint/2022/06/main/command" chg="">
              <pc226:chgData name="Ana Águia" userId="S::inesaguia@ua.pt::91c01744-86e6-4116-b8d8-5c31fc766735" providerId="AD" clId="Web-{DC8F39F5-24DB-4F05-91F6-15E3AB4A8CF1}" dt="2023-11-21T13:55:11.219" v="165"/>
              <pc2:cmMkLst xmlns:pc2="http://schemas.microsoft.com/office/powerpoint/2019/9/main/command">
                <pc:docMk/>
                <pc:sldMk cId="823017289" sldId="281"/>
                <pc2:cmMk id="{552C59B2-D1F6-4DFB-BAB7-50277318924E}"/>
              </pc2:cmMkLst>
              <pc226:cmRplyChg chg="add">
                <pc226:chgData name="Ana Águia" userId="S::inesaguia@ua.pt::91c01744-86e6-4116-b8d8-5c31fc766735" providerId="AD" clId="Web-{DC8F39F5-24DB-4F05-91F6-15E3AB4A8CF1}" dt="2023-11-21T13:55:11.219" v="165"/>
                <pc2:cmRplyMkLst xmlns:pc2="http://schemas.microsoft.com/office/powerpoint/2019/9/main/command">
                  <pc:docMk/>
                  <pc:sldMk cId="823017289" sldId="281"/>
                  <pc2:cmMk id="{552C59B2-D1F6-4DFB-BAB7-50277318924E}"/>
                  <pc2:cmRplyMk id="{064B473B-95B0-497D-A6EE-59649A10BA59}"/>
                </pc2:cmRplyMkLst>
              </pc226:cmRplyChg>
            </pc226:cmChg>
          </p:ext>
        </pc:extLst>
      </pc:sldChg>
      <pc:sldChg chg="modSp modCm">
        <pc:chgData name="Ana Águia" userId="S::inesaguia@ua.pt::91c01744-86e6-4116-b8d8-5c31fc766735" providerId="AD" clId="Web-{DC8F39F5-24DB-4F05-91F6-15E3AB4A8CF1}" dt="2023-11-21T13:47:05.513" v="122"/>
        <pc:sldMkLst>
          <pc:docMk/>
          <pc:sldMk cId="1097094529" sldId="282"/>
        </pc:sldMkLst>
        <pc:spChg chg="mod">
          <ac:chgData name="Ana Águia" userId="S::inesaguia@ua.pt::91c01744-86e6-4116-b8d8-5c31fc766735" providerId="AD" clId="Web-{DC8F39F5-24DB-4F05-91F6-15E3AB4A8CF1}" dt="2023-11-21T13:43:46.608" v="25" actId="20577"/>
          <ac:spMkLst>
            <pc:docMk/>
            <pc:sldMk cId="1097094529" sldId="282"/>
            <ac:spMk id="754" creationId="{D7F8023D-C856-F43E-503B-35F539F7418B}"/>
          </ac:spMkLst>
        </pc:spChg>
        <pc:spChg chg="mod">
          <ac:chgData name="Ana Águia" userId="S::inesaguia@ua.pt::91c01744-86e6-4116-b8d8-5c31fc766735" providerId="AD" clId="Web-{DC8F39F5-24DB-4F05-91F6-15E3AB4A8CF1}" dt="2023-11-21T13:44:10.219" v="44" actId="20577"/>
          <ac:spMkLst>
            <pc:docMk/>
            <pc:sldMk cId="1097094529" sldId="282"/>
            <ac:spMk id="773" creationId="{1362EE87-04BA-3482-77A7-045FF62D93A8}"/>
          </ac:spMkLst>
        </pc:spChg>
        <pc:spChg chg="mod">
          <ac:chgData name="Ana Águia" userId="S::inesaguia@ua.pt::91c01744-86e6-4116-b8d8-5c31fc766735" providerId="AD" clId="Web-{DC8F39F5-24DB-4F05-91F6-15E3AB4A8CF1}" dt="2023-11-21T13:45:21.959" v="74" actId="20577"/>
          <ac:spMkLst>
            <pc:docMk/>
            <pc:sldMk cId="1097094529" sldId="282"/>
            <ac:spMk id="775" creationId="{BE8EC494-FD12-D4C5-EF00-C8926275DEE1}"/>
          </ac:spMkLst>
        </pc:spChg>
        <pc:spChg chg="mod">
          <ac:chgData name="Ana Águia" userId="S::inesaguia@ua.pt::91c01744-86e6-4116-b8d8-5c31fc766735" providerId="AD" clId="Web-{DC8F39F5-24DB-4F05-91F6-15E3AB4A8CF1}" dt="2023-11-21T13:45:58.883" v="99" actId="20577"/>
          <ac:spMkLst>
            <pc:docMk/>
            <pc:sldMk cId="1097094529" sldId="282"/>
            <ac:spMk id="777" creationId="{913F9D35-F9B7-E1D9-8B5D-C27A68BE275B}"/>
          </ac:spMkLst>
        </pc:spChg>
        <pc:spChg chg="mod">
          <ac:chgData name="Ana Águia" userId="S::inesaguia@ua.pt::91c01744-86e6-4116-b8d8-5c31fc766735" providerId="AD" clId="Web-{DC8F39F5-24DB-4F05-91F6-15E3AB4A8CF1}" dt="2023-11-21T13:46:13.478" v="104" actId="20577"/>
          <ac:spMkLst>
            <pc:docMk/>
            <pc:sldMk cId="1097094529" sldId="282"/>
            <ac:spMk id="779" creationId="{E51BED2A-DA1E-3C54-6FA6-AB359925715F}"/>
          </ac:spMkLst>
        </pc:spChg>
        <pc:spChg chg="mod">
          <ac:chgData name="Ana Águia" userId="S::inesaguia@ua.pt::91c01744-86e6-4116-b8d8-5c31fc766735" providerId="AD" clId="Web-{DC8F39F5-24DB-4F05-91F6-15E3AB4A8CF1}" dt="2023-11-21T13:46:52.340" v="119" actId="20577"/>
          <ac:spMkLst>
            <pc:docMk/>
            <pc:sldMk cId="1097094529" sldId="282"/>
            <ac:spMk id="781" creationId="{9B13A888-14DB-F25E-318F-29E184942902}"/>
          </ac:spMkLst>
        </pc:spChg>
        <pc:spChg chg="mod">
          <ac:chgData name="Ana Águia" userId="S::inesaguia@ua.pt::91c01744-86e6-4116-b8d8-5c31fc766735" providerId="AD" clId="Web-{DC8F39F5-24DB-4F05-91F6-15E3AB4A8CF1}" dt="2023-11-21T13:42:42.229" v="12" actId="20577"/>
          <ac:spMkLst>
            <pc:docMk/>
            <pc:sldMk cId="1097094529" sldId="282"/>
            <ac:spMk id="795" creationId="{20645865-8F85-7B34-D468-8E77B6881DA6}"/>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46:57.559" v="120"/>
              <pc2:cmMkLst xmlns:pc2="http://schemas.microsoft.com/office/powerpoint/2019/9/main/command">
                <pc:docMk/>
                <pc:sldMk cId="1097094529" sldId="282"/>
                <pc2:cmMk id="{A324A3A1-36C2-4271-ACFF-F0E7DE2FF5D8}"/>
              </pc2:cmMkLst>
              <pc226:cmRplyChg chg="add">
                <pc226:chgData name="Ana Águia" userId="S::inesaguia@ua.pt::91c01744-86e6-4116-b8d8-5c31fc766735" providerId="AD" clId="Web-{DC8F39F5-24DB-4F05-91F6-15E3AB4A8CF1}" dt="2023-11-21T13:42:59.011" v="13"/>
                <pc2:cmRplyMkLst xmlns:pc2="http://schemas.microsoft.com/office/powerpoint/2019/9/main/command">
                  <pc:docMk/>
                  <pc:sldMk cId="1097094529" sldId="282"/>
                  <pc2:cmMk id="{A324A3A1-36C2-4271-ACFF-F0E7DE2FF5D8}"/>
                  <pc2:cmRplyMk id="{FF985780-609F-49D2-A104-912552AAD772}"/>
                </pc2:cmRplyMkLst>
              </pc226:cmRplyChg>
            </pc226:cmChg>
            <pc226:cmChg xmlns:pc226="http://schemas.microsoft.com/office/powerpoint/2022/06/main/command" chg="mod modRxn">
              <pc226:chgData name="Ana Águia" userId="S::inesaguia@ua.pt::91c01744-86e6-4116-b8d8-5c31fc766735" providerId="AD" clId="Web-{DC8F39F5-24DB-4F05-91F6-15E3AB4A8CF1}" dt="2023-11-21T13:47:05.513" v="122"/>
              <pc2:cmMkLst xmlns:pc2="http://schemas.microsoft.com/office/powerpoint/2019/9/main/command">
                <pc:docMk/>
                <pc:sldMk cId="1097094529" sldId="282"/>
                <pc2:cmMk id="{905BE3C4-5AFA-4DC7-9D2D-23F00458DD7D}"/>
              </pc2:cmMkLst>
              <pc226:cmRplyChg chg="add">
                <pc226:chgData name="Ana Águia" userId="S::inesaguia@ua.pt::91c01744-86e6-4116-b8d8-5c31fc766735" providerId="AD" clId="Web-{DC8F39F5-24DB-4F05-91F6-15E3AB4A8CF1}" dt="2023-11-21T13:47:02.903" v="121"/>
                <pc2:cmRplyMkLst xmlns:pc2="http://schemas.microsoft.com/office/powerpoint/2019/9/main/command">
                  <pc:docMk/>
                  <pc:sldMk cId="1097094529" sldId="282"/>
                  <pc2:cmMk id="{905BE3C4-5AFA-4DC7-9D2D-23F00458DD7D}"/>
                  <pc2:cmRplyMk id="{1D04678A-6528-4D91-B241-446341B1DB29}"/>
                </pc2:cmRplyMkLst>
              </pc226:cmRplyChg>
            </pc226:cmChg>
          </p:ext>
        </pc:extLst>
      </pc:sldChg>
      <pc:sldChg chg="new">
        <pc:chgData name="Ana Águia" userId="S::inesaguia@ua.pt::91c01744-86e6-4116-b8d8-5c31fc766735" providerId="AD" clId="Web-{DC8F39F5-24DB-4F05-91F6-15E3AB4A8CF1}" dt="2023-11-21T13:42:11.039" v="8"/>
        <pc:sldMkLst>
          <pc:docMk/>
          <pc:sldMk cId="3063634795" sldId="285"/>
        </pc:sldMkLst>
      </pc:sldChg>
    </pc:docChg>
  </pc:docChgLst>
  <pc:docChgLst>
    <pc:chgData name="Ana Águia" userId="S::inesaguia@ua.pt::91c01744-86e6-4116-b8d8-5c31fc766735" providerId="AD" clId="Web-{13A39743-0545-48A9-938F-7B53B52DCCC3}"/>
    <pc:docChg chg="mod addSld delSld modSld sldOrd modMainMaster">
      <pc:chgData name="Ana Águia" userId="S::inesaguia@ua.pt::91c01744-86e6-4116-b8d8-5c31fc766735" providerId="AD" clId="Web-{13A39743-0545-48A9-938F-7B53B52DCCC3}" dt="2023-10-11T19:56:52.057" v="995" actId="20577"/>
      <pc:docMkLst>
        <pc:docMk/>
      </pc:docMkLst>
      <pc:sldChg chg="addSp modSp">
        <pc:chgData name="Ana Águia" userId="S::inesaguia@ua.pt::91c01744-86e6-4116-b8d8-5c31fc766735" providerId="AD" clId="Web-{13A39743-0545-48A9-938F-7B53B52DCCC3}" dt="2023-10-11T19:13:52.955" v="792"/>
        <pc:sldMkLst>
          <pc:docMk/>
          <pc:sldMk cId="1478023678" sldId="256"/>
        </pc:sldMkLst>
        <pc:spChg chg="mod">
          <ac:chgData name="Ana Águia" userId="S::inesaguia@ua.pt::91c01744-86e6-4116-b8d8-5c31fc766735" providerId="AD" clId="Web-{13A39743-0545-48A9-938F-7B53B52DCCC3}" dt="2023-10-11T17:54:56.504" v="106" actId="1076"/>
          <ac:spMkLst>
            <pc:docMk/>
            <pc:sldMk cId="1478023678" sldId="256"/>
            <ac:spMk id="2" creationId="{286A3ACB-9066-5FDD-4CA4-1454159AB51A}"/>
          </ac:spMkLst>
        </pc:spChg>
        <pc:spChg chg="add mod">
          <ac:chgData name="Ana Águia" userId="S::inesaguia@ua.pt::91c01744-86e6-4116-b8d8-5c31fc766735" providerId="AD" clId="Web-{13A39743-0545-48A9-938F-7B53B52DCCC3}" dt="2023-10-11T17:55:00.395" v="107" actId="1076"/>
          <ac:spMkLst>
            <pc:docMk/>
            <pc:sldMk cId="1478023678" sldId="256"/>
            <ac:spMk id="3" creationId="{EA1BCE8D-0BF5-A02A-AC99-6B758E7A9355}"/>
          </ac:spMkLst>
        </pc:spChg>
        <pc:spChg chg="add mod">
          <ac:chgData name="Ana Águia" userId="S::inesaguia@ua.pt::91c01744-86e6-4116-b8d8-5c31fc766735" providerId="AD" clId="Web-{13A39743-0545-48A9-938F-7B53B52DCCC3}" dt="2023-10-11T19:13:52.955" v="792"/>
          <ac:spMkLst>
            <pc:docMk/>
            <pc:sldMk cId="1478023678" sldId="256"/>
            <ac:spMk id="4" creationId="{B5DAAD4A-54DF-0EDD-C728-EB8A42C24272}"/>
          </ac:spMkLst>
        </pc:spChg>
      </pc:sldChg>
      <pc:sldChg chg="addSp modSp">
        <pc:chgData name="Ana Águia" userId="S::inesaguia@ua.pt::91c01744-86e6-4116-b8d8-5c31fc766735" providerId="AD" clId="Web-{13A39743-0545-48A9-938F-7B53B52DCCC3}" dt="2023-10-11T19:13:52.955" v="792"/>
        <pc:sldMkLst>
          <pc:docMk/>
          <pc:sldMk cId="0" sldId="257"/>
        </pc:sldMkLst>
        <pc:spChg chg="mod">
          <ac:chgData name="Ana Águia" userId="S::inesaguia@ua.pt::91c01744-86e6-4116-b8d8-5c31fc766735" providerId="AD" clId="Web-{13A39743-0545-48A9-938F-7B53B52DCCC3}" dt="2023-10-11T17:57:11.821" v="155" actId="20577"/>
          <ac:spMkLst>
            <pc:docMk/>
            <pc:sldMk cId="0" sldId="257"/>
            <ac:spMk id="3" creationId="{00000000-0000-0000-0000-000000000000}"/>
          </ac:spMkLst>
        </pc:spChg>
        <pc:spChg chg="add mod">
          <ac:chgData name="Ana Águia" userId="S::inesaguia@ua.pt::91c01744-86e6-4116-b8d8-5c31fc766735" providerId="AD" clId="Web-{13A39743-0545-48A9-938F-7B53B52DCCC3}" dt="2023-10-11T19:13:52.955" v="792"/>
          <ac:spMkLst>
            <pc:docMk/>
            <pc:sldMk cId="0" sldId="257"/>
            <ac:spMk id="4" creationId="{23A4AB45-1857-B40A-F559-5C7BA7857DF8}"/>
          </ac:spMkLst>
        </pc:spChg>
      </pc:sldChg>
      <pc:sldChg chg="addSp delSp modSp mod modClrScheme chgLayout">
        <pc:chgData name="Ana Águia" userId="S::inesaguia@ua.pt::91c01744-86e6-4116-b8d8-5c31fc766735" providerId="AD" clId="Web-{13A39743-0545-48A9-938F-7B53B52DCCC3}" dt="2023-10-11T19:13:52.955" v="792"/>
        <pc:sldMkLst>
          <pc:docMk/>
          <pc:sldMk cId="0" sldId="258"/>
        </pc:sldMkLst>
        <pc:spChg chg="mod">
          <ac:chgData name="Ana Águia" userId="S::inesaguia@ua.pt::91c01744-86e6-4116-b8d8-5c31fc766735" providerId="AD" clId="Web-{13A39743-0545-48A9-938F-7B53B52DCCC3}" dt="2023-10-11T17:58:02.901" v="157" actId="1076"/>
          <ac:spMkLst>
            <pc:docMk/>
            <pc:sldMk cId="0" sldId="258"/>
            <ac:spMk id="2" creationId="{00000000-0000-0000-0000-000000000000}"/>
          </ac:spMkLst>
        </pc:spChg>
        <pc:spChg chg="add del mod">
          <ac:chgData name="Ana Águia" userId="S::inesaguia@ua.pt::91c01744-86e6-4116-b8d8-5c31fc766735" providerId="AD" clId="Web-{13A39743-0545-48A9-938F-7B53B52DCCC3}" dt="2023-10-11T18:06:09.261" v="328"/>
          <ac:spMkLst>
            <pc:docMk/>
            <pc:sldMk cId="0" sldId="258"/>
            <ac:spMk id="3" creationId="{00000000-0000-0000-0000-000000000000}"/>
          </ac:spMkLst>
        </pc:spChg>
        <pc:spChg chg="add del mod">
          <ac:chgData name="Ana Águia" userId="S::inesaguia@ua.pt::91c01744-86e6-4116-b8d8-5c31fc766735" providerId="AD" clId="Web-{13A39743-0545-48A9-938F-7B53B52DCCC3}" dt="2023-10-11T17:59:44.763" v="187"/>
          <ac:spMkLst>
            <pc:docMk/>
            <pc:sldMk cId="0" sldId="258"/>
            <ac:spMk id="4" creationId="{D73F576F-1E06-229A-CA33-6458DB1BF6AE}"/>
          </ac:spMkLst>
        </pc:spChg>
        <pc:spChg chg="add mod">
          <ac:chgData name="Ana Águia" userId="S::inesaguia@ua.pt::91c01744-86e6-4116-b8d8-5c31fc766735" providerId="AD" clId="Web-{13A39743-0545-48A9-938F-7B53B52DCCC3}" dt="2023-10-11T18:01:39.487" v="202" actId="1076"/>
          <ac:spMkLst>
            <pc:docMk/>
            <pc:sldMk cId="0" sldId="258"/>
            <ac:spMk id="5" creationId="{5DAFE255-2655-2A08-67F5-9043958FEEDF}"/>
          </ac:spMkLst>
        </pc:spChg>
        <pc:spChg chg="add mod">
          <ac:chgData name="Ana Águia" userId="S::inesaguia@ua.pt::91c01744-86e6-4116-b8d8-5c31fc766735" providerId="AD" clId="Web-{13A39743-0545-48A9-938F-7B53B52DCCC3}" dt="2023-10-11T18:05:46.073" v="324" actId="1076"/>
          <ac:spMkLst>
            <pc:docMk/>
            <pc:sldMk cId="0" sldId="258"/>
            <ac:spMk id="6" creationId="{0E4B7D0C-434B-2E91-0163-5B2FCD7E7F8D}"/>
          </ac:spMkLst>
        </pc:spChg>
        <pc:spChg chg="add mod">
          <ac:chgData name="Ana Águia" userId="S::inesaguia@ua.pt::91c01744-86e6-4116-b8d8-5c31fc766735" providerId="AD" clId="Web-{13A39743-0545-48A9-938F-7B53B52DCCC3}" dt="2023-10-11T18:05:51.386" v="325" actId="1076"/>
          <ac:spMkLst>
            <pc:docMk/>
            <pc:sldMk cId="0" sldId="258"/>
            <ac:spMk id="7" creationId="{D47B599A-2126-8D89-C57C-58669A48F270}"/>
          </ac:spMkLst>
        </pc:spChg>
        <pc:spChg chg="add del">
          <ac:chgData name="Ana Águia" userId="S::inesaguia@ua.pt::91c01744-86e6-4116-b8d8-5c31fc766735" providerId="AD" clId="Web-{13A39743-0545-48A9-938F-7B53B52DCCC3}" dt="2023-10-11T18:02:29.817" v="207"/>
          <ac:spMkLst>
            <pc:docMk/>
            <pc:sldMk cId="0" sldId="258"/>
            <ac:spMk id="8" creationId="{BBF1079B-3AAE-DF07-1F8B-C335B2E63350}"/>
          </ac:spMkLst>
        </pc:spChg>
        <pc:spChg chg="add del">
          <ac:chgData name="Ana Águia" userId="S::inesaguia@ua.pt::91c01744-86e6-4116-b8d8-5c31fc766735" providerId="AD" clId="Web-{13A39743-0545-48A9-938F-7B53B52DCCC3}" dt="2023-10-11T18:02:27.317" v="206"/>
          <ac:spMkLst>
            <pc:docMk/>
            <pc:sldMk cId="0" sldId="258"/>
            <ac:spMk id="9" creationId="{D6E303B6-9367-FEBD-A6DB-B75EFA6B517F}"/>
          </ac:spMkLst>
        </pc:spChg>
        <pc:spChg chg="add mod">
          <ac:chgData name="Ana Águia" userId="S::inesaguia@ua.pt::91c01744-86e6-4116-b8d8-5c31fc766735" providerId="AD" clId="Web-{13A39743-0545-48A9-938F-7B53B52DCCC3}" dt="2023-10-11T18:05:55.151" v="326" actId="1076"/>
          <ac:spMkLst>
            <pc:docMk/>
            <pc:sldMk cId="0" sldId="258"/>
            <ac:spMk id="10" creationId="{FBB1C541-6EFC-A05D-7FD7-F68B7A58D111}"/>
          </ac:spMkLst>
        </pc:spChg>
        <pc:spChg chg="add del">
          <ac:chgData name="Ana Águia" userId="S::inesaguia@ua.pt::91c01744-86e6-4116-b8d8-5c31fc766735" providerId="AD" clId="Web-{13A39743-0545-48A9-938F-7B53B52DCCC3}" dt="2023-10-11T18:02:55.989" v="211"/>
          <ac:spMkLst>
            <pc:docMk/>
            <pc:sldMk cId="0" sldId="258"/>
            <ac:spMk id="11" creationId="{70654C5A-C9CC-32BF-117A-8B087879ED5F}"/>
          </ac:spMkLst>
        </pc:spChg>
        <pc:spChg chg="add mod">
          <ac:chgData name="Ana Águia" userId="S::inesaguia@ua.pt::91c01744-86e6-4116-b8d8-5c31fc766735" providerId="AD" clId="Web-{13A39743-0545-48A9-938F-7B53B52DCCC3}" dt="2023-10-11T18:05:41.995" v="323" actId="1076"/>
          <ac:spMkLst>
            <pc:docMk/>
            <pc:sldMk cId="0" sldId="258"/>
            <ac:spMk id="12" creationId="{103001A7-30DF-FAC8-A98D-AFC61138CE22}"/>
          </ac:spMkLst>
        </pc:spChg>
        <pc:spChg chg="add mod">
          <ac:chgData name="Ana Águia" userId="S::inesaguia@ua.pt::91c01744-86e6-4116-b8d8-5c31fc766735" providerId="AD" clId="Web-{13A39743-0545-48A9-938F-7B53B52DCCC3}" dt="2023-10-11T18:05:59.901" v="327" actId="1076"/>
          <ac:spMkLst>
            <pc:docMk/>
            <pc:sldMk cId="0" sldId="258"/>
            <ac:spMk id="13" creationId="{1855C23D-1C5F-44CE-5950-EB9FB59C38F3}"/>
          </ac:spMkLst>
        </pc:spChg>
        <pc:spChg chg="add del mod">
          <ac:chgData name="Ana Águia" userId="S::inesaguia@ua.pt::91c01744-86e6-4116-b8d8-5c31fc766735" providerId="AD" clId="Web-{13A39743-0545-48A9-938F-7B53B52DCCC3}" dt="2023-10-11T18:05:32.494" v="319"/>
          <ac:spMkLst>
            <pc:docMk/>
            <pc:sldMk cId="0" sldId="258"/>
            <ac:spMk id="15" creationId="{1F05DDD7-E0AC-98B1-AA05-CA24AAE578FC}"/>
          </ac:spMkLst>
        </pc:spChg>
        <pc:spChg chg="add del mod">
          <ac:chgData name="Ana Águia" userId="S::inesaguia@ua.pt::91c01744-86e6-4116-b8d8-5c31fc766735" providerId="AD" clId="Web-{13A39743-0545-48A9-938F-7B53B52DCCC3}" dt="2023-10-11T18:06:12.621" v="329"/>
          <ac:spMkLst>
            <pc:docMk/>
            <pc:sldMk cId="0" sldId="258"/>
            <ac:spMk id="17" creationId="{DA6EDB38-E8C2-D0E2-6406-C07AAC26DBD2}"/>
          </ac:spMkLst>
        </pc:spChg>
        <pc:spChg chg="add mod">
          <ac:chgData name="Ana Águia" userId="S::inesaguia@ua.pt::91c01744-86e6-4116-b8d8-5c31fc766735" providerId="AD" clId="Web-{13A39743-0545-48A9-938F-7B53B52DCCC3}" dt="2023-10-11T19:13:52.955" v="792"/>
          <ac:spMkLst>
            <pc:docMk/>
            <pc:sldMk cId="0" sldId="258"/>
            <ac:spMk id="18" creationId="{6F69E794-4872-8D01-DBC3-D1A9C6F771BB}"/>
          </ac:spMkLst>
        </pc:spChg>
      </pc:sldChg>
      <pc:sldChg chg="addSp modSp ord addCm modCm">
        <pc:chgData name="Ana Águia" userId="S::inesaguia@ua.pt::91c01744-86e6-4116-b8d8-5c31fc766735" providerId="AD" clId="Web-{13A39743-0545-48A9-938F-7B53B52DCCC3}" dt="2023-10-11T19:13:52.955" v="792"/>
        <pc:sldMkLst>
          <pc:docMk/>
          <pc:sldMk cId="0" sldId="259"/>
        </pc:sldMkLst>
        <pc:spChg chg="add mod">
          <ac:chgData name="Ana Águia" userId="S::inesaguia@ua.pt::91c01744-86e6-4116-b8d8-5c31fc766735" providerId="AD" clId="Web-{13A39743-0545-48A9-938F-7B53B52DCCC3}" dt="2023-10-11T19:13:52.955" v="792"/>
          <ac:spMkLst>
            <pc:docMk/>
            <pc:sldMk cId="0" sldId="259"/>
            <ac:spMk id="4" creationId="{14A4ADA3-1DF7-DD66-52C4-778B0F28C02F}"/>
          </ac:spMkLst>
        </pc:spChg>
        <pc:extLst>
          <p:ext xmlns:p="http://schemas.openxmlformats.org/presentationml/2006/main" uri="{D6D511B9-2390-475A-947B-AFAB55BFBCF1}">
            <pc226:cmChg xmlns:pc226="http://schemas.microsoft.com/office/powerpoint/2022/06/main/command" chg="add mod">
              <pc226:chgData name="Ana Águia" userId="S::inesaguia@ua.pt::91c01744-86e6-4116-b8d8-5c31fc766735" providerId="AD" clId="Web-{13A39743-0545-48A9-938F-7B53B52DCCC3}" dt="2023-10-11T18:31:54.298" v="512"/>
              <pc2:cmMkLst xmlns:pc2="http://schemas.microsoft.com/office/powerpoint/2019/9/main/command">
                <pc:docMk/>
                <pc:sldMk cId="0" sldId="259"/>
                <pc2:cmMk id="{3A19F937-D074-4B9E-9B89-796A50DF64F1}"/>
              </pc2:cmMkLst>
            </pc226:cmChg>
          </p:ext>
        </pc:extLst>
      </pc:sldChg>
      <pc:sldChg chg="addSp modSp">
        <pc:chgData name="Ana Águia" userId="S::inesaguia@ua.pt::91c01744-86e6-4116-b8d8-5c31fc766735" providerId="AD" clId="Web-{13A39743-0545-48A9-938F-7B53B52DCCC3}" dt="2023-10-11T19:13:52.955" v="792"/>
        <pc:sldMkLst>
          <pc:docMk/>
          <pc:sldMk cId="0" sldId="260"/>
        </pc:sldMkLst>
        <pc:spChg chg="add mod">
          <ac:chgData name="Ana Águia" userId="S::inesaguia@ua.pt::91c01744-86e6-4116-b8d8-5c31fc766735" providerId="AD" clId="Web-{13A39743-0545-48A9-938F-7B53B52DCCC3}" dt="2023-10-11T19:13:52.955" v="792"/>
          <ac:spMkLst>
            <pc:docMk/>
            <pc:sldMk cId="0" sldId="260"/>
            <ac:spMk id="4" creationId="{E6C34F04-4661-1F72-AA17-C94C863C8A82}"/>
          </ac:spMkLst>
        </pc:spChg>
      </pc:sldChg>
      <pc:sldChg chg="addSp modSp addCm">
        <pc:chgData name="Ana Águia" userId="S::inesaguia@ua.pt::91c01744-86e6-4116-b8d8-5c31fc766735" providerId="AD" clId="Web-{13A39743-0545-48A9-938F-7B53B52DCCC3}" dt="2023-10-11T19:13:52.955" v="792"/>
        <pc:sldMkLst>
          <pc:docMk/>
          <pc:sldMk cId="0" sldId="261"/>
        </pc:sldMkLst>
        <pc:spChg chg="mod">
          <ac:chgData name="Ana Águia" userId="S::inesaguia@ua.pt::91c01744-86e6-4116-b8d8-5c31fc766735" providerId="AD" clId="Web-{13A39743-0545-48A9-938F-7B53B52DCCC3}" dt="2023-10-11T18:28:35.931" v="498" actId="20577"/>
          <ac:spMkLst>
            <pc:docMk/>
            <pc:sldMk cId="0" sldId="261"/>
            <ac:spMk id="3" creationId="{00000000-0000-0000-0000-000000000000}"/>
          </ac:spMkLst>
        </pc:spChg>
        <pc:spChg chg="add mod">
          <ac:chgData name="Ana Águia" userId="S::inesaguia@ua.pt::91c01744-86e6-4116-b8d8-5c31fc766735" providerId="AD" clId="Web-{13A39743-0545-48A9-938F-7B53B52DCCC3}" dt="2023-10-11T19:13:52.955" v="792"/>
          <ac:spMkLst>
            <pc:docMk/>
            <pc:sldMk cId="0" sldId="261"/>
            <ac:spMk id="4" creationId="{6F7E4F67-B129-8F18-89EA-1AD7E154D846}"/>
          </ac:spMkLst>
        </pc:spChg>
        <pc:extLst>
          <p:ext xmlns:p="http://schemas.openxmlformats.org/presentationml/2006/main" uri="{D6D511B9-2390-475A-947B-AFAB55BFBCF1}">
            <pc226:cmChg xmlns:pc226="http://schemas.microsoft.com/office/powerpoint/2022/06/main/command" chg="add">
              <pc226:chgData name="Ana Águia" userId="S::inesaguia@ua.pt::91c01744-86e6-4116-b8d8-5c31fc766735" providerId="AD" clId="Web-{13A39743-0545-48A9-938F-7B53B52DCCC3}" dt="2023-10-11T18:31:44.829" v="511"/>
              <pc2:cmMkLst xmlns:pc2="http://schemas.microsoft.com/office/powerpoint/2019/9/main/command">
                <pc:docMk/>
                <pc:sldMk cId="0" sldId="261"/>
                <pc2:cmMk id="{A6106450-7B69-4E02-88F8-5B10F8490F17}"/>
              </pc2:cmMkLst>
            </pc226:cmChg>
          </p:ext>
        </pc:extLst>
      </pc:sldChg>
      <pc:sldChg chg="addSp modSp">
        <pc:chgData name="Ana Águia" userId="S::inesaguia@ua.pt::91c01744-86e6-4116-b8d8-5c31fc766735" providerId="AD" clId="Web-{13A39743-0545-48A9-938F-7B53B52DCCC3}" dt="2023-10-11T19:13:52.955" v="792"/>
        <pc:sldMkLst>
          <pc:docMk/>
          <pc:sldMk cId="0" sldId="262"/>
        </pc:sldMkLst>
        <pc:spChg chg="add mod">
          <ac:chgData name="Ana Águia" userId="S::inesaguia@ua.pt::91c01744-86e6-4116-b8d8-5c31fc766735" providerId="AD" clId="Web-{13A39743-0545-48A9-938F-7B53B52DCCC3}" dt="2023-10-11T19:13:52.955" v="792"/>
          <ac:spMkLst>
            <pc:docMk/>
            <pc:sldMk cId="0" sldId="262"/>
            <ac:spMk id="4" creationId="{6D023AE6-3D6B-F055-152D-EF020F2F0D17}"/>
          </ac:spMkLst>
        </pc:spChg>
      </pc:sldChg>
      <pc:sldChg chg="addSp modSp">
        <pc:chgData name="Ana Águia" userId="S::inesaguia@ua.pt::91c01744-86e6-4116-b8d8-5c31fc766735" providerId="AD" clId="Web-{13A39743-0545-48A9-938F-7B53B52DCCC3}" dt="2023-10-11T19:13:52.955" v="792"/>
        <pc:sldMkLst>
          <pc:docMk/>
          <pc:sldMk cId="0" sldId="263"/>
        </pc:sldMkLst>
        <pc:spChg chg="add mod">
          <ac:chgData name="Ana Águia" userId="S::inesaguia@ua.pt::91c01744-86e6-4116-b8d8-5c31fc766735" providerId="AD" clId="Web-{13A39743-0545-48A9-938F-7B53B52DCCC3}" dt="2023-10-11T19:13:52.955" v="792"/>
          <ac:spMkLst>
            <pc:docMk/>
            <pc:sldMk cId="0" sldId="263"/>
            <ac:spMk id="4" creationId="{C44B6F9A-76D8-051F-7D7D-FDF2894C344B}"/>
          </ac:spMkLst>
        </pc:spChg>
      </pc:sldChg>
      <pc:sldChg chg="addSp modSp">
        <pc:chgData name="Ana Águia" userId="S::inesaguia@ua.pt::91c01744-86e6-4116-b8d8-5c31fc766735" providerId="AD" clId="Web-{13A39743-0545-48A9-938F-7B53B52DCCC3}" dt="2023-10-11T19:13:52.955" v="792"/>
        <pc:sldMkLst>
          <pc:docMk/>
          <pc:sldMk cId="0" sldId="264"/>
        </pc:sldMkLst>
        <pc:spChg chg="add mod">
          <ac:chgData name="Ana Águia" userId="S::inesaguia@ua.pt::91c01744-86e6-4116-b8d8-5c31fc766735" providerId="AD" clId="Web-{13A39743-0545-48A9-938F-7B53B52DCCC3}" dt="2023-10-11T19:13:52.955" v="792"/>
          <ac:spMkLst>
            <pc:docMk/>
            <pc:sldMk cId="0" sldId="264"/>
            <ac:spMk id="3" creationId="{C6829B4C-3060-B464-1712-FDD22D05DA74}"/>
          </ac:spMkLst>
        </pc:spChg>
      </pc:sldChg>
      <pc:sldChg chg="addSp modSp">
        <pc:chgData name="Ana Águia" userId="S::inesaguia@ua.pt::91c01744-86e6-4116-b8d8-5c31fc766735" providerId="AD" clId="Web-{13A39743-0545-48A9-938F-7B53B52DCCC3}" dt="2023-10-11T19:13:52.955" v="792"/>
        <pc:sldMkLst>
          <pc:docMk/>
          <pc:sldMk cId="0" sldId="265"/>
        </pc:sldMkLst>
        <pc:spChg chg="add mod">
          <ac:chgData name="Ana Águia" userId="S::inesaguia@ua.pt::91c01744-86e6-4116-b8d8-5c31fc766735" providerId="AD" clId="Web-{13A39743-0545-48A9-938F-7B53B52DCCC3}" dt="2023-10-11T19:13:52.955" v="792"/>
          <ac:spMkLst>
            <pc:docMk/>
            <pc:sldMk cId="0" sldId="265"/>
            <ac:spMk id="4" creationId="{7EC95E1C-FDF7-A889-5AA0-59814C62C2CD}"/>
          </ac:spMkLst>
        </pc:spChg>
      </pc:sldChg>
      <pc:sldChg chg="addSp modSp">
        <pc:chgData name="Ana Águia" userId="S::inesaguia@ua.pt::91c01744-86e6-4116-b8d8-5c31fc766735" providerId="AD" clId="Web-{13A39743-0545-48A9-938F-7B53B52DCCC3}" dt="2023-10-11T19:13:52.955" v="792"/>
        <pc:sldMkLst>
          <pc:docMk/>
          <pc:sldMk cId="0" sldId="266"/>
        </pc:sldMkLst>
        <pc:spChg chg="add mod">
          <ac:chgData name="Ana Águia" userId="S::inesaguia@ua.pt::91c01744-86e6-4116-b8d8-5c31fc766735" providerId="AD" clId="Web-{13A39743-0545-48A9-938F-7B53B52DCCC3}" dt="2023-10-11T19:13:52.955" v="792"/>
          <ac:spMkLst>
            <pc:docMk/>
            <pc:sldMk cId="0" sldId="266"/>
            <ac:spMk id="4" creationId="{0AC3B26F-DCB4-1EF1-348C-FCE5011F8687}"/>
          </ac:spMkLst>
        </pc:spChg>
      </pc:sldChg>
      <pc:sldChg chg="addSp modSp">
        <pc:chgData name="Ana Águia" userId="S::inesaguia@ua.pt::91c01744-86e6-4116-b8d8-5c31fc766735" providerId="AD" clId="Web-{13A39743-0545-48A9-938F-7B53B52DCCC3}" dt="2023-10-11T19:13:52.955" v="792"/>
        <pc:sldMkLst>
          <pc:docMk/>
          <pc:sldMk cId="3104119749" sldId="267"/>
        </pc:sldMkLst>
        <pc:spChg chg="add mod">
          <ac:chgData name="Ana Águia" userId="S::inesaguia@ua.pt::91c01744-86e6-4116-b8d8-5c31fc766735" providerId="AD" clId="Web-{13A39743-0545-48A9-938F-7B53B52DCCC3}" dt="2023-10-11T19:13:52.955" v="792"/>
          <ac:spMkLst>
            <pc:docMk/>
            <pc:sldMk cId="3104119749" sldId="267"/>
            <ac:spMk id="4" creationId="{32773DF0-B81E-8636-99CC-86CFAC1D1A7C}"/>
          </ac:spMkLst>
        </pc:spChg>
      </pc:sldChg>
      <pc:sldChg chg="delSp modSp new del">
        <pc:chgData name="Ana Águia" userId="S::inesaguia@ua.pt::91c01744-86e6-4116-b8d8-5c31fc766735" providerId="AD" clId="Web-{13A39743-0545-48A9-938F-7B53B52DCCC3}" dt="2023-10-11T18:10:51.582" v="347"/>
        <pc:sldMkLst>
          <pc:docMk/>
          <pc:sldMk cId="3791420104" sldId="268"/>
        </pc:sldMkLst>
        <pc:spChg chg="del">
          <ac:chgData name="Ana Águia" userId="S::inesaguia@ua.pt::91c01744-86e6-4116-b8d8-5c31fc766735" providerId="AD" clId="Web-{13A39743-0545-48A9-938F-7B53B52DCCC3}" dt="2023-10-11T18:10:23.253" v="344"/>
          <ac:spMkLst>
            <pc:docMk/>
            <pc:sldMk cId="3791420104" sldId="268"/>
            <ac:spMk id="2" creationId="{76763C4A-D0A5-575D-BC19-6F022A287DC9}"/>
          </ac:spMkLst>
        </pc:spChg>
        <pc:spChg chg="del">
          <ac:chgData name="Ana Águia" userId="S::inesaguia@ua.pt::91c01744-86e6-4116-b8d8-5c31fc766735" providerId="AD" clId="Web-{13A39743-0545-48A9-938F-7B53B52DCCC3}" dt="2023-10-11T18:10:24.582" v="345"/>
          <ac:spMkLst>
            <pc:docMk/>
            <pc:sldMk cId="3791420104" sldId="268"/>
            <ac:spMk id="3" creationId="{F7FC2998-8B22-62DE-B9FC-AFCEB0054AB5}"/>
          </ac:spMkLst>
        </pc:spChg>
        <pc:spChg chg="mod">
          <ac:chgData name="Ana Águia" userId="S::inesaguia@ua.pt::91c01744-86e6-4116-b8d8-5c31fc766735" providerId="AD" clId="Web-{13A39743-0545-48A9-938F-7B53B52DCCC3}" dt="2023-10-11T18:08:38.703" v="343" actId="20577"/>
          <ac:spMkLst>
            <pc:docMk/>
            <pc:sldMk cId="3791420104" sldId="268"/>
            <ac:spMk id="4" creationId="{156A0CBD-7E07-6B61-978D-165BE7281A53}"/>
          </ac:spMkLst>
        </pc:spChg>
      </pc:sldChg>
      <pc:sldChg chg="addSp delSp modSp new">
        <pc:chgData name="Ana Águia" userId="S::inesaguia@ua.pt::91c01744-86e6-4116-b8d8-5c31fc766735" providerId="AD" clId="Web-{13A39743-0545-48A9-938F-7B53B52DCCC3}" dt="2023-10-11T19:13:52.955" v="792"/>
        <pc:sldMkLst>
          <pc:docMk/>
          <pc:sldMk cId="2331497295" sldId="269"/>
        </pc:sldMkLst>
        <pc:spChg chg="mod">
          <ac:chgData name="Ana Águia" userId="S::inesaguia@ua.pt::91c01744-86e6-4116-b8d8-5c31fc766735" providerId="AD" clId="Web-{13A39743-0545-48A9-938F-7B53B52DCCC3}" dt="2023-10-11T18:11:02.442" v="354" actId="20577"/>
          <ac:spMkLst>
            <pc:docMk/>
            <pc:sldMk cId="2331497295" sldId="269"/>
            <ac:spMk id="2" creationId="{D59F9525-EF13-7E86-0B90-20C981743697}"/>
          </ac:spMkLst>
        </pc:spChg>
        <pc:spChg chg="mod">
          <ac:chgData name="Ana Águia" userId="S::inesaguia@ua.pt::91c01744-86e6-4116-b8d8-5c31fc766735" providerId="AD" clId="Web-{13A39743-0545-48A9-938F-7B53B52DCCC3}" dt="2023-10-11T18:11:03.520" v="355" actId="14100"/>
          <ac:spMkLst>
            <pc:docMk/>
            <pc:sldMk cId="2331497295" sldId="269"/>
            <ac:spMk id="3" creationId="{818773F5-C5F1-96AF-4E02-E8BEBB468038}"/>
          </ac:spMkLst>
        </pc:spChg>
        <pc:spChg chg="add mod">
          <ac:chgData name="Ana Águia" userId="S::inesaguia@ua.pt::91c01744-86e6-4116-b8d8-5c31fc766735" providerId="AD" clId="Web-{13A39743-0545-48A9-938F-7B53B52DCCC3}" dt="2023-10-11T18:15:19.856" v="391" actId="1076"/>
          <ac:spMkLst>
            <pc:docMk/>
            <pc:sldMk cId="2331497295" sldId="269"/>
            <ac:spMk id="5" creationId="{19D31C36-0C2E-80BA-A0CC-EA7102D07376}"/>
          </ac:spMkLst>
        </pc:spChg>
        <pc:spChg chg="add mod">
          <ac:chgData name="Ana Águia" userId="S::inesaguia@ua.pt::91c01744-86e6-4116-b8d8-5c31fc766735" providerId="AD" clId="Web-{13A39743-0545-48A9-938F-7B53B52DCCC3}" dt="2023-10-11T18:15:24.857" v="393" actId="1076"/>
          <ac:spMkLst>
            <pc:docMk/>
            <pc:sldMk cId="2331497295" sldId="269"/>
            <ac:spMk id="6" creationId="{037DE797-4674-B29D-5906-E550E0380CCC}"/>
          </ac:spMkLst>
        </pc:spChg>
        <pc:spChg chg="add mod">
          <ac:chgData name="Ana Águia" userId="S::inesaguia@ua.pt::91c01744-86e6-4116-b8d8-5c31fc766735" providerId="AD" clId="Web-{13A39743-0545-48A9-938F-7B53B52DCCC3}" dt="2023-10-11T18:15:21.669" v="392" actId="1076"/>
          <ac:spMkLst>
            <pc:docMk/>
            <pc:sldMk cId="2331497295" sldId="269"/>
            <ac:spMk id="7" creationId="{59CA40D0-F207-B1C4-C1E8-F66BEBD7ACF0}"/>
          </ac:spMkLst>
        </pc:spChg>
        <pc:spChg chg="add mod">
          <ac:chgData name="Ana Águia" userId="S::inesaguia@ua.pt::91c01744-86e6-4116-b8d8-5c31fc766735" providerId="AD" clId="Web-{13A39743-0545-48A9-938F-7B53B52DCCC3}" dt="2023-10-11T18:21:20.508" v="412" actId="1076"/>
          <ac:spMkLst>
            <pc:docMk/>
            <pc:sldMk cId="2331497295" sldId="269"/>
            <ac:spMk id="9" creationId="{721C8E4A-926D-DABC-70FF-159B325EC96C}"/>
          </ac:spMkLst>
        </pc:spChg>
        <pc:spChg chg="add del">
          <ac:chgData name="Ana Águia" userId="S::inesaguia@ua.pt::91c01744-86e6-4116-b8d8-5c31fc766735" providerId="AD" clId="Web-{13A39743-0545-48A9-938F-7B53B52DCCC3}" dt="2023-10-11T18:14:43.465" v="380"/>
          <ac:spMkLst>
            <pc:docMk/>
            <pc:sldMk cId="2331497295" sldId="269"/>
            <ac:spMk id="10" creationId="{886C9E4D-0F9F-7E41-B6FB-A31E6A13C857}"/>
          </ac:spMkLst>
        </pc:spChg>
        <pc:spChg chg="add mod">
          <ac:chgData name="Ana Águia" userId="S::inesaguia@ua.pt::91c01744-86e6-4116-b8d8-5c31fc766735" providerId="AD" clId="Web-{13A39743-0545-48A9-938F-7B53B52DCCC3}" dt="2023-10-11T18:22:00.509" v="422" actId="1076"/>
          <ac:spMkLst>
            <pc:docMk/>
            <pc:sldMk cId="2331497295" sldId="269"/>
            <ac:spMk id="12" creationId="{2D861026-2330-D81A-0538-8AAD33BE640D}"/>
          </ac:spMkLst>
        </pc:spChg>
        <pc:spChg chg="add mod">
          <ac:chgData name="Ana Águia" userId="S::inesaguia@ua.pt::91c01744-86e6-4116-b8d8-5c31fc766735" providerId="AD" clId="Web-{13A39743-0545-48A9-938F-7B53B52DCCC3}" dt="2023-10-11T18:25:00.234" v="469" actId="20577"/>
          <ac:spMkLst>
            <pc:docMk/>
            <pc:sldMk cId="2331497295" sldId="269"/>
            <ac:spMk id="13" creationId="{7E52FABC-444D-A958-3D12-9D9161FDEED8}"/>
          </ac:spMkLst>
        </pc:spChg>
        <pc:spChg chg="add mod">
          <ac:chgData name="Ana Águia" userId="S::inesaguia@ua.pt::91c01744-86e6-4116-b8d8-5c31fc766735" providerId="AD" clId="Web-{13A39743-0545-48A9-938F-7B53B52DCCC3}" dt="2023-10-11T19:13:52.955" v="792"/>
          <ac:spMkLst>
            <pc:docMk/>
            <pc:sldMk cId="2331497295" sldId="269"/>
            <ac:spMk id="15" creationId="{528C9B94-6D9A-54EB-B389-9848601586C1}"/>
          </ac:spMkLst>
        </pc:spChg>
        <pc:picChg chg="add mod">
          <ac:chgData name="Ana Águia" userId="S::inesaguia@ua.pt::91c01744-86e6-4116-b8d8-5c31fc766735" providerId="AD" clId="Web-{13A39743-0545-48A9-938F-7B53B52DCCC3}" dt="2023-10-11T18:15:27.653" v="394" actId="1076"/>
          <ac:picMkLst>
            <pc:docMk/>
            <pc:sldMk cId="2331497295" sldId="269"/>
            <ac:picMk id="8" creationId="{7A349D13-16BF-4C30-D147-0B4032975F88}"/>
          </ac:picMkLst>
        </pc:picChg>
        <pc:picChg chg="add mod">
          <ac:chgData name="Ana Águia" userId="S::inesaguia@ua.pt::91c01744-86e6-4116-b8d8-5c31fc766735" providerId="AD" clId="Web-{13A39743-0545-48A9-938F-7B53B52DCCC3}" dt="2023-10-11T18:23:30.106" v="436"/>
          <ac:picMkLst>
            <pc:docMk/>
            <pc:sldMk cId="2331497295" sldId="269"/>
            <ac:picMk id="11" creationId="{53C5CE4C-7211-E8A4-11DB-E7101D1DB0AA}"/>
          </ac:picMkLst>
        </pc:picChg>
        <pc:picChg chg="add mod">
          <ac:chgData name="Ana Águia" userId="S::inesaguia@ua.pt::91c01744-86e6-4116-b8d8-5c31fc766735" providerId="AD" clId="Web-{13A39743-0545-48A9-938F-7B53B52DCCC3}" dt="2023-10-11T18:23:26.325" v="435"/>
          <ac:picMkLst>
            <pc:docMk/>
            <pc:sldMk cId="2331497295" sldId="269"/>
            <ac:picMk id="14" creationId="{F9F6E4FE-4B81-C6B4-27AE-CA1164BCDF3A}"/>
          </ac:picMkLst>
        </pc:picChg>
      </pc:sldChg>
      <pc:sldChg chg="addSp delSp modSp add replId">
        <pc:chgData name="Ana Águia" userId="S::inesaguia@ua.pt::91c01744-86e6-4116-b8d8-5c31fc766735" providerId="AD" clId="Web-{13A39743-0545-48A9-938F-7B53B52DCCC3}" dt="2023-10-11T19:13:52.955" v="792"/>
        <pc:sldMkLst>
          <pc:docMk/>
          <pc:sldMk cId="564719951" sldId="270"/>
        </pc:sldMkLst>
        <pc:spChg chg="mod">
          <ac:chgData name="Ana Águia" userId="S::inesaguia@ua.pt::91c01744-86e6-4116-b8d8-5c31fc766735" providerId="AD" clId="Web-{13A39743-0545-48A9-938F-7B53B52DCCC3}" dt="2023-10-11T18:26:37.409" v="475" actId="20577"/>
          <ac:spMkLst>
            <pc:docMk/>
            <pc:sldMk cId="564719951" sldId="270"/>
            <ac:spMk id="2" creationId="{D59F9525-EF13-7E86-0B90-20C981743697}"/>
          </ac:spMkLst>
        </pc:spChg>
        <pc:spChg chg="add mod">
          <ac:chgData name="Ana Águia" userId="S::inesaguia@ua.pt::91c01744-86e6-4116-b8d8-5c31fc766735" providerId="AD" clId="Web-{13A39743-0545-48A9-938F-7B53B52DCCC3}" dt="2023-10-11T18:36:40.698" v="560" actId="1076"/>
          <ac:spMkLst>
            <pc:docMk/>
            <pc:sldMk cId="564719951" sldId="270"/>
            <ac:spMk id="4" creationId="{1149F42F-D45F-7811-B1B8-F7E496CF70B4}"/>
          </ac:spMkLst>
        </pc:spChg>
        <pc:spChg chg="mod">
          <ac:chgData name="Ana Águia" userId="S::inesaguia@ua.pt::91c01744-86e6-4116-b8d8-5c31fc766735" providerId="AD" clId="Web-{13A39743-0545-48A9-938F-7B53B52DCCC3}" dt="2023-10-11T18:28:54.025" v="500"/>
          <ac:spMkLst>
            <pc:docMk/>
            <pc:sldMk cId="564719951" sldId="270"/>
            <ac:spMk id="5" creationId="{19D31C36-0C2E-80BA-A0CC-EA7102D07376}"/>
          </ac:spMkLst>
        </pc:spChg>
        <pc:spChg chg="mod">
          <ac:chgData name="Ana Águia" userId="S::inesaguia@ua.pt::91c01744-86e6-4116-b8d8-5c31fc766735" providerId="AD" clId="Web-{13A39743-0545-48A9-938F-7B53B52DCCC3}" dt="2023-10-11T18:29:30.026" v="502"/>
          <ac:spMkLst>
            <pc:docMk/>
            <pc:sldMk cId="564719951" sldId="270"/>
            <ac:spMk id="6" creationId="{037DE797-4674-B29D-5906-E550E0380CCC}"/>
          </ac:spMkLst>
        </pc:spChg>
        <pc:spChg chg="mod">
          <ac:chgData name="Ana Águia" userId="S::inesaguia@ua.pt::91c01744-86e6-4116-b8d8-5c31fc766735" providerId="AD" clId="Web-{13A39743-0545-48A9-938F-7B53B52DCCC3}" dt="2023-10-11T18:30:15.529" v="508" actId="20577"/>
          <ac:spMkLst>
            <pc:docMk/>
            <pc:sldMk cId="564719951" sldId="270"/>
            <ac:spMk id="9" creationId="{721C8E4A-926D-DABC-70FF-159B325EC96C}"/>
          </ac:spMkLst>
        </pc:spChg>
        <pc:spChg chg="add mod">
          <ac:chgData name="Ana Águia" userId="S::inesaguia@ua.pt::91c01744-86e6-4116-b8d8-5c31fc766735" providerId="AD" clId="Web-{13A39743-0545-48A9-938F-7B53B52DCCC3}" dt="2023-10-11T19:13:52.955" v="792"/>
          <ac:spMkLst>
            <pc:docMk/>
            <pc:sldMk cId="564719951" sldId="270"/>
            <ac:spMk id="10" creationId="{230DBFBC-D748-851D-C33C-B01503DE19A2}"/>
          </ac:spMkLst>
        </pc:spChg>
        <pc:spChg chg="mod">
          <ac:chgData name="Ana Águia" userId="S::inesaguia@ua.pt::91c01744-86e6-4116-b8d8-5c31fc766735" providerId="AD" clId="Web-{13A39743-0545-48A9-938F-7B53B52DCCC3}" dt="2023-10-11T18:34:08.209" v="531" actId="20577"/>
          <ac:spMkLst>
            <pc:docMk/>
            <pc:sldMk cId="564719951" sldId="270"/>
            <ac:spMk id="12" creationId="{2D861026-2330-D81A-0538-8AAD33BE640D}"/>
          </ac:spMkLst>
        </pc:spChg>
        <pc:spChg chg="del mod">
          <ac:chgData name="Ana Águia" userId="S::inesaguia@ua.pt::91c01744-86e6-4116-b8d8-5c31fc766735" providerId="AD" clId="Web-{13A39743-0545-48A9-938F-7B53B52DCCC3}" dt="2023-10-11T18:36:34.604" v="559"/>
          <ac:spMkLst>
            <pc:docMk/>
            <pc:sldMk cId="564719951" sldId="270"/>
            <ac:spMk id="13" creationId="{7E52FABC-444D-A958-3D12-9D9161FDEED8}"/>
          </ac:spMkLst>
        </pc:spChg>
        <pc:picChg chg="mod">
          <ac:chgData name="Ana Águia" userId="S::inesaguia@ua.pt::91c01744-86e6-4116-b8d8-5c31fc766735" providerId="AD" clId="Web-{13A39743-0545-48A9-938F-7B53B52DCCC3}" dt="2023-10-11T18:33:33.520" v="516" actId="1076"/>
          <ac:picMkLst>
            <pc:docMk/>
            <pc:sldMk cId="564719951" sldId="270"/>
            <ac:picMk id="8" creationId="{7A349D13-16BF-4C30-D147-0B4032975F88}"/>
          </ac:picMkLst>
        </pc:picChg>
        <pc:picChg chg="mod">
          <ac:chgData name="Ana Águia" userId="S::inesaguia@ua.pt::91c01744-86e6-4116-b8d8-5c31fc766735" providerId="AD" clId="Web-{13A39743-0545-48A9-938F-7B53B52DCCC3}" dt="2023-10-11T18:34:40.319" v="534"/>
          <ac:picMkLst>
            <pc:docMk/>
            <pc:sldMk cId="564719951" sldId="270"/>
            <ac:picMk id="11" creationId="{53C5CE4C-7211-E8A4-11DB-E7101D1DB0AA}"/>
          </ac:picMkLst>
        </pc:picChg>
        <pc:picChg chg="mod">
          <ac:chgData name="Ana Águia" userId="S::inesaguia@ua.pt::91c01744-86e6-4116-b8d8-5c31fc766735" providerId="AD" clId="Web-{13A39743-0545-48A9-938F-7B53B52DCCC3}" dt="2023-10-11T18:37:14.636" v="564" actId="1076"/>
          <ac:picMkLst>
            <pc:docMk/>
            <pc:sldMk cId="564719951" sldId="270"/>
            <ac:picMk id="14" creationId="{F9F6E4FE-4B81-C6B4-27AE-CA1164BCDF3A}"/>
          </ac:picMkLst>
        </pc:picChg>
      </pc:sldChg>
      <pc:sldChg chg="addSp delSp modSp new ord">
        <pc:chgData name="Ana Águia" userId="S::inesaguia@ua.pt::91c01744-86e6-4116-b8d8-5c31fc766735" providerId="AD" clId="Web-{13A39743-0545-48A9-938F-7B53B52DCCC3}" dt="2023-10-11T19:22:59.456" v="987"/>
        <pc:sldMkLst>
          <pc:docMk/>
          <pc:sldMk cId="1424592763" sldId="271"/>
        </pc:sldMkLst>
        <pc:spChg chg="mod">
          <ac:chgData name="Ana Águia" userId="S::inesaguia@ua.pt::91c01744-86e6-4116-b8d8-5c31fc766735" providerId="AD" clId="Web-{13A39743-0545-48A9-938F-7B53B52DCCC3}" dt="2023-10-11T18:45:06.995" v="574" actId="20577"/>
          <ac:spMkLst>
            <pc:docMk/>
            <pc:sldMk cId="1424592763" sldId="271"/>
            <ac:spMk id="2" creationId="{21976F3F-816B-7332-C119-22EC0A63A228}"/>
          </ac:spMkLst>
        </pc:spChg>
        <pc:spChg chg="del mod">
          <ac:chgData name="Ana Águia" userId="S::inesaguia@ua.pt::91c01744-86e6-4116-b8d8-5c31fc766735" providerId="AD" clId="Web-{13A39743-0545-48A9-938F-7B53B52DCCC3}" dt="2023-10-11T18:46:12.262" v="589"/>
          <ac:spMkLst>
            <pc:docMk/>
            <pc:sldMk cId="1424592763" sldId="271"/>
            <ac:spMk id="3" creationId="{7BD54F7B-D4D1-CAE1-1138-C91E37F4A98F}"/>
          </ac:spMkLst>
        </pc:spChg>
        <pc:spChg chg="add mod ord">
          <ac:chgData name="Ana Águia" userId="S::inesaguia@ua.pt::91c01744-86e6-4116-b8d8-5c31fc766735" providerId="AD" clId="Web-{13A39743-0545-48A9-938F-7B53B52DCCC3}" dt="2023-10-11T19:09:35.072" v="769"/>
          <ac:spMkLst>
            <pc:docMk/>
            <pc:sldMk cId="1424592763" sldId="271"/>
            <ac:spMk id="8" creationId="{92D96B3E-48BA-87F7-F1B4-F9783178FFDB}"/>
          </ac:spMkLst>
        </pc:spChg>
        <pc:spChg chg="add mod ord">
          <ac:chgData name="Ana Águia" userId="S::inesaguia@ua.pt::91c01744-86e6-4116-b8d8-5c31fc766735" providerId="AD" clId="Web-{13A39743-0545-48A9-938F-7B53B52DCCC3}" dt="2023-10-11T19:10:41.121" v="772" actId="1076"/>
          <ac:spMkLst>
            <pc:docMk/>
            <pc:sldMk cId="1424592763" sldId="271"/>
            <ac:spMk id="9" creationId="{034A6EB8-F739-2FE7-D213-360EE5727BBD}"/>
          </ac:spMkLst>
        </pc:spChg>
        <pc:spChg chg="add mod">
          <ac:chgData name="Ana Águia" userId="S::inesaguia@ua.pt::91c01744-86e6-4116-b8d8-5c31fc766735" providerId="AD" clId="Web-{13A39743-0545-48A9-938F-7B53B52DCCC3}" dt="2023-10-11T18:56:06.281" v="686"/>
          <ac:spMkLst>
            <pc:docMk/>
            <pc:sldMk cId="1424592763" sldId="271"/>
            <ac:spMk id="10" creationId="{73598E27-5887-C5D4-9230-553697B474AC}"/>
          </ac:spMkLst>
        </pc:spChg>
        <pc:spChg chg="add mod">
          <ac:chgData name="Ana Águia" userId="S::inesaguia@ua.pt::91c01744-86e6-4116-b8d8-5c31fc766735" providerId="AD" clId="Web-{13A39743-0545-48A9-938F-7B53B52DCCC3}" dt="2023-10-11T19:02:49.200" v="717"/>
          <ac:spMkLst>
            <pc:docMk/>
            <pc:sldMk cId="1424592763" sldId="271"/>
            <ac:spMk id="11" creationId="{79C57C7F-BDB3-05F3-1584-5E3E08C937CB}"/>
          </ac:spMkLst>
        </pc:spChg>
        <pc:spChg chg="add mod">
          <ac:chgData name="Ana Águia" userId="S::inesaguia@ua.pt::91c01744-86e6-4116-b8d8-5c31fc766735" providerId="AD" clId="Web-{13A39743-0545-48A9-938F-7B53B52DCCC3}" dt="2023-10-11T18:57:50.925" v="699"/>
          <ac:spMkLst>
            <pc:docMk/>
            <pc:sldMk cId="1424592763" sldId="271"/>
            <ac:spMk id="12" creationId="{D32876B2-4D5A-25F8-3BB5-BE9935E961A7}"/>
          </ac:spMkLst>
        </pc:spChg>
        <pc:spChg chg="add mod">
          <ac:chgData name="Ana Águia" userId="S::inesaguia@ua.pt::91c01744-86e6-4116-b8d8-5c31fc766735" providerId="AD" clId="Web-{13A39743-0545-48A9-938F-7B53B52DCCC3}" dt="2023-10-11T19:03:37.482" v="724"/>
          <ac:spMkLst>
            <pc:docMk/>
            <pc:sldMk cId="1424592763" sldId="271"/>
            <ac:spMk id="13" creationId="{54C35EA8-F641-9BDD-6EFA-A03D84A690E7}"/>
          </ac:spMkLst>
        </pc:spChg>
        <pc:spChg chg="add mod">
          <ac:chgData name="Ana Águia" userId="S::inesaguia@ua.pt::91c01744-86e6-4116-b8d8-5c31fc766735" providerId="AD" clId="Web-{13A39743-0545-48A9-938F-7B53B52DCCC3}" dt="2023-10-11T18:56:58.142" v="696"/>
          <ac:spMkLst>
            <pc:docMk/>
            <pc:sldMk cId="1424592763" sldId="271"/>
            <ac:spMk id="14" creationId="{8CB6C5C5-3CEB-A5F8-2261-2FFC0165B1E7}"/>
          </ac:spMkLst>
        </pc:spChg>
        <pc:spChg chg="add mod">
          <ac:chgData name="Ana Águia" userId="S::inesaguia@ua.pt::91c01744-86e6-4116-b8d8-5c31fc766735" providerId="AD" clId="Web-{13A39743-0545-48A9-938F-7B53B52DCCC3}" dt="2023-10-11T18:58:22.363" v="703"/>
          <ac:spMkLst>
            <pc:docMk/>
            <pc:sldMk cId="1424592763" sldId="271"/>
            <ac:spMk id="15" creationId="{A5111B82-CD3F-D6B1-D046-793AC72F5740}"/>
          </ac:spMkLst>
        </pc:spChg>
        <pc:spChg chg="add mod">
          <ac:chgData name="Ana Águia" userId="S::inesaguia@ua.pt::91c01744-86e6-4116-b8d8-5c31fc766735" providerId="AD" clId="Web-{13A39743-0545-48A9-938F-7B53B52DCCC3}" dt="2023-10-11T19:00:42.008" v="715"/>
          <ac:spMkLst>
            <pc:docMk/>
            <pc:sldMk cId="1424592763" sldId="271"/>
            <ac:spMk id="16" creationId="{3D8588CA-4F35-9402-7ECD-23EE39D91C95}"/>
          </ac:spMkLst>
        </pc:spChg>
        <pc:spChg chg="add mod">
          <ac:chgData name="Ana Águia" userId="S::inesaguia@ua.pt::91c01744-86e6-4116-b8d8-5c31fc766735" providerId="AD" clId="Web-{13A39743-0545-48A9-938F-7B53B52DCCC3}" dt="2023-10-11T18:59:08.115" v="707"/>
          <ac:spMkLst>
            <pc:docMk/>
            <pc:sldMk cId="1424592763" sldId="271"/>
            <ac:spMk id="17" creationId="{CB92936B-87BB-D987-3779-7A79B34CC396}"/>
          </ac:spMkLst>
        </pc:spChg>
        <pc:spChg chg="add mod">
          <ac:chgData name="Ana Águia" userId="S::inesaguia@ua.pt::91c01744-86e6-4116-b8d8-5c31fc766735" providerId="AD" clId="Web-{13A39743-0545-48A9-938F-7B53B52DCCC3}" dt="2023-10-11T19:04:05.155" v="727"/>
          <ac:spMkLst>
            <pc:docMk/>
            <pc:sldMk cId="1424592763" sldId="271"/>
            <ac:spMk id="18" creationId="{CB1CB342-EAA1-940E-2D25-01FADACB4E2D}"/>
          </ac:spMkLst>
        </pc:spChg>
        <pc:spChg chg="add del mod">
          <ac:chgData name="Ana Águia" userId="S::inesaguia@ua.pt::91c01744-86e6-4116-b8d8-5c31fc766735" providerId="AD" clId="Web-{13A39743-0545-48A9-938F-7B53B52DCCC3}" dt="2023-10-11T19:03:02.060" v="718"/>
          <ac:spMkLst>
            <pc:docMk/>
            <pc:sldMk cId="1424592763" sldId="271"/>
            <ac:spMk id="19" creationId="{7A7FDABA-91E7-5EEB-2474-5AB17DA75549}"/>
          </ac:spMkLst>
        </pc:spChg>
        <pc:spChg chg="add mod">
          <ac:chgData name="Ana Águia" userId="S::inesaguia@ua.pt::91c01744-86e6-4116-b8d8-5c31fc766735" providerId="AD" clId="Web-{13A39743-0545-48A9-938F-7B53B52DCCC3}" dt="2023-10-11T19:04:13.359" v="729"/>
          <ac:spMkLst>
            <pc:docMk/>
            <pc:sldMk cId="1424592763" sldId="271"/>
            <ac:spMk id="20" creationId="{2225CD96-9C0B-51E1-F633-66BF6B01FDD6}"/>
          </ac:spMkLst>
        </pc:spChg>
        <pc:spChg chg="add mod">
          <ac:chgData name="Ana Águia" userId="S::inesaguia@ua.pt::91c01744-86e6-4116-b8d8-5c31fc766735" providerId="AD" clId="Web-{13A39743-0545-48A9-938F-7B53B52DCCC3}" dt="2023-10-11T19:00:22.367" v="713"/>
          <ac:spMkLst>
            <pc:docMk/>
            <pc:sldMk cId="1424592763" sldId="271"/>
            <ac:spMk id="21" creationId="{CE83B70E-99AD-51C8-8369-8D36E2382F75}"/>
          </ac:spMkLst>
        </pc:spChg>
        <pc:spChg chg="add mod">
          <ac:chgData name="Ana Águia" userId="S::inesaguia@ua.pt::91c01744-86e6-4116-b8d8-5c31fc766735" providerId="AD" clId="Web-{13A39743-0545-48A9-938F-7B53B52DCCC3}" dt="2023-10-11T18:58:58.771" v="705"/>
          <ac:spMkLst>
            <pc:docMk/>
            <pc:sldMk cId="1424592763" sldId="271"/>
            <ac:spMk id="22" creationId="{283215D7-EAD9-E20F-56D3-9AB773DF43F4}"/>
          </ac:spMkLst>
        </pc:spChg>
        <pc:spChg chg="add del mod">
          <ac:chgData name="Ana Águia" userId="S::inesaguia@ua.pt::91c01744-86e6-4116-b8d8-5c31fc766735" providerId="AD" clId="Web-{13A39743-0545-48A9-938F-7B53B52DCCC3}" dt="2023-10-11T19:22:48.378" v="985"/>
          <ac:spMkLst>
            <pc:docMk/>
            <pc:sldMk cId="1424592763" sldId="271"/>
            <ac:spMk id="28" creationId="{FF5136FC-D846-7D3B-8FD3-D002EFE1A1B3}"/>
          </ac:spMkLst>
        </pc:spChg>
        <pc:spChg chg="add mod">
          <ac:chgData name="Ana Águia" userId="S::inesaguia@ua.pt::91c01744-86e6-4116-b8d8-5c31fc766735" providerId="AD" clId="Web-{13A39743-0545-48A9-938F-7B53B52DCCC3}" dt="2023-10-11T19:13:24.376" v="791"/>
          <ac:spMkLst>
            <pc:docMk/>
            <pc:sldMk cId="1424592763" sldId="271"/>
            <ac:spMk id="31" creationId="{627A7802-9078-E14A-7D07-821BFEE5EC0C}"/>
          </ac:spMkLst>
        </pc:spChg>
        <pc:spChg chg="add mod">
          <ac:chgData name="Ana Águia" userId="S::inesaguia@ua.pt::91c01744-86e6-4116-b8d8-5c31fc766735" providerId="AD" clId="Web-{13A39743-0545-48A9-938F-7B53B52DCCC3}" dt="2023-10-11T19:18:27.479" v="861" actId="20577"/>
          <ac:spMkLst>
            <pc:docMk/>
            <pc:sldMk cId="1424592763" sldId="271"/>
            <ac:spMk id="32" creationId="{2EC680FB-E206-1DA1-DE80-5DAE357CED04}"/>
          </ac:spMkLst>
        </pc:spChg>
        <pc:spChg chg="add mod">
          <ac:chgData name="Ana Águia" userId="S::inesaguia@ua.pt::91c01744-86e6-4116-b8d8-5c31fc766735" providerId="AD" clId="Web-{13A39743-0545-48A9-938F-7B53B52DCCC3}" dt="2023-10-11T19:18:35.948" v="862" actId="20577"/>
          <ac:spMkLst>
            <pc:docMk/>
            <pc:sldMk cId="1424592763" sldId="271"/>
            <ac:spMk id="38" creationId="{3EE65954-599E-5DBA-FAA2-848DC9F83091}"/>
          </ac:spMkLst>
        </pc:spChg>
        <pc:spChg chg="add mod">
          <ac:chgData name="Ana Águia" userId="S::inesaguia@ua.pt::91c01744-86e6-4116-b8d8-5c31fc766735" providerId="AD" clId="Web-{13A39743-0545-48A9-938F-7B53B52DCCC3}" dt="2023-10-11T19:22:34.784" v="984" actId="20577"/>
          <ac:spMkLst>
            <pc:docMk/>
            <pc:sldMk cId="1424592763" sldId="271"/>
            <ac:spMk id="41" creationId="{21590570-D789-FCB6-4C69-D2A4172568BE}"/>
          </ac:spMkLst>
        </pc:spChg>
        <pc:spChg chg="add mod">
          <ac:chgData name="Ana Águia" userId="S::inesaguia@ua.pt::91c01744-86e6-4116-b8d8-5c31fc766735" providerId="AD" clId="Web-{13A39743-0545-48A9-938F-7B53B52DCCC3}" dt="2023-10-11T19:22:03.595" v="958" actId="14100"/>
          <ac:spMkLst>
            <pc:docMk/>
            <pc:sldMk cId="1424592763" sldId="271"/>
            <ac:spMk id="42" creationId="{1E5564DA-7CA0-FB9A-3099-43DC631ADA3D}"/>
          </ac:spMkLst>
        </pc:spChg>
        <pc:spChg chg="add mod">
          <ac:chgData name="Ana Águia" userId="S::inesaguia@ua.pt::91c01744-86e6-4116-b8d8-5c31fc766735" providerId="AD" clId="Web-{13A39743-0545-48A9-938F-7B53B52DCCC3}" dt="2023-10-11T19:20:42.811" v="925" actId="20577"/>
          <ac:spMkLst>
            <pc:docMk/>
            <pc:sldMk cId="1424592763" sldId="271"/>
            <ac:spMk id="43" creationId="{BD57BC8E-249D-A452-538C-12DC47C5C15A}"/>
          </ac:spMkLst>
        </pc:spChg>
        <pc:spChg chg="add mod">
          <ac:chgData name="Ana Águia" userId="S::inesaguia@ua.pt::91c01744-86e6-4116-b8d8-5c31fc766735" providerId="AD" clId="Web-{13A39743-0545-48A9-938F-7B53B52DCCC3}" dt="2023-10-11T19:20:51.562" v="926" actId="1076"/>
          <ac:spMkLst>
            <pc:docMk/>
            <pc:sldMk cId="1424592763" sldId="271"/>
            <ac:spMk id="44" creationId="{44581659-6FF0-9263-0D12-D30EF9A9DABA}"/>
          </ac:spMkLst>
        </pc:spChg>
        <pc:spChg chg="add mod">
          <ac:chgData name="Ana Águia" userId="S::inesaguia@ua.pt::91c01744-86e6-4116-b8d8-5c31fc766735" providerId="AD" clId="Web-{13A39743-0545-48A9-938F-7B53B52DCCC3}" dt="2023-10-11T19:20:02.419" v="897" actId="20577"/>
          <ac:spMkLst>
            <pc:docMk/>
            <pc:sldMk cId="1424592763" sldId="271"/>
            <ac:spMk id="45" creationId="{A8C74BCC-ABE1-8139-D6CE-8D168C92E3AD}"/>
          </ac:spMkLst>
        </pc:spChg>
        <pc:spChg chg="add del mod">
          <ac:chgData name="Ana Águia" userId="S::inesaguia@ua.pt::91c01744-86e6-4116-b8d8-5c31fc766735" providerId="AD" clId="Web-{13A39743-0545-48A9-938F-7B53B52DCCC3}" dt="2023-10-11T19:22:59.456" v="987"/>
          <ac:spMkLst>
            <pc:docMk/>
            <pc:sldMk cId="1424592763" sldId="271"/>
            <ac:spMk id="47" creationId="{960AD080-B64F-6D94-0301-9BA382DC5EFA}"/>
          </ac:spMkLst>
        </pc:spChg>
        <pc:picChg chg="add del mod">
          <ac:chgData name="Ana Águia" userId="S::inesaguia@ua.pt::91c01744-86e6-4116-b8d8-5c31fc766735" providerId="AD" clId="Web-{13A39743-0545-48A9-938F-7B53B52DCCC3}" dt="2023-10-11T18:45:29.980" v="582"/>
          <ac:picMkLst>
            <pc:docMk/>
            <pc:sldMk cId="1424592763" sldId="271"/>
            <ac:picMk id="4" creationId="{B616675A-2493-2661-83C5-6E04EA52BB41}"/>
          </ac:picMkLst>
        </pc:picChg>
        <pc:picChg chg="add del mod">
          <ac:chgData name="Ana Águia" userId="S::inesaguia@ua.pt::91c01744-86e6-4116-b8d8-5c31fc766735" providerId="AD" clId="Web-{13A39743-0545-48A9-938F-7B53B52DCCC3}" dt="2023-10-11T18:45:55.293" v="584"/>
          <ac:picMkLst>
            <pc:docMk/>
            <pc:sldMk cId="1424592763" sldId="271"/>
            <ac:picMk id="5" creationId="{E69B87CA-F7F3-C7F5-DD1F-81D0F949A78F}"/>
          </ac:picMkLst>
        </pc:picChg>
        <pc:picChg chg="add del mod modCrop">
          <ac:chgData name="Ana Águia" userId="S::inesaguia@ua.pt::91c01744-86e6-4116-b8d8-5c31fc766735" providerId="AD" clId="Web-{13A39743-0545-48A9-938F-7B53B52DCCC3}" dt="2023-10-11T18:46:10.778" v="588"/>
          <ac:picMkLst>
            <pc:docMk/>
            <pc:sldMk cId="1424592763" sldId="271"/>
            <ac:picMk id="6" creationId="{3D902A8D-1AD2-61BD-1953-735877F65488}"/>
          </ac:picMkLst>
        </pc:picChg>
        <pc:picChg chg="add del mod">
          <ac:chgData name="Ana Águia" userId="S::inesaguia@ua.pt::91c01744-86e6-4116-b8d8-5c31fc766735" providerId="AD" clId="Web-{13A39743-0545-48A9-938F-7B53B52DCCC3}" dt="2023-10-11T18:46:26.607" v="594"/>
          <ac:picMkLst>
            <pc:docMk/>
            <pc:sldMk cId="1424592763" sldId="271"/>
            <ac:picMk id="7" creationId="{DF306793-2E70-E6B2-0605-51AFD022E927}"/>
          </ac:picMkLst>
        </pc:picChg>
        <pc:cxnChg chg="add mod ord">
          <ac:chgData name="Ana Águia" userId="S::inesaguia@ua.pt::91c01744-86e6-4116-b8d8-5c31fc766735" providerId="AD" clId="Web-{13A39743-0545-48A9-938F-7B53B52DCCC3}" dt="2023-10-11T19:10:46.965" v="773" actId="14100"/>
          <ac:cxnSpMkLst>
            <pc:docMk/>
            <pc:sldMk cId="1424592763" sldId="271"/>
            <ac:cxnSpMk id="23" creationId="{D4C40FE7-44F2-21CE-776A-8E3422C24CEA}"/>
          </ac:cxnSpMkLst>
        </pc:cxnChg>
        <pc:cxnChg chg="add del mod ord">
          <ac:chgData name="Ana Águia" userId="S::inesaguia@ua.pt::91c01744-86e6-4116-b8d8-5c31fc766735" providerId="AD" clId="Web-{13A39743-0545-48A9-938F-7B53B52DCCC3}" dt="2023-10-11T19:09:23.806" v="766"/>
          <ac:cxnSpMkLst>
            <pc:docMk/>
            <pc:sldMk cId="1424592763" sldId="271"/>
            <ac:cxnSpMk id="24" creationId="{C8842B34-829F-7ACE-2E16-D8318D0E714F}"/>
          </ac:cxnSpMkLst>
        </pc:cxnChg>
        <pc:cxnChg chg="add del mod">
          <ac:chgData name="Ana Águia" userId="S::inesaguia@ua.pt::91c01744-86e6-4116-b8d8-5c31fc766735" providerId="AD" clId="Web-{13A39743-0545-48A9-938F-7B53B52DCCC3}" dt="2023-10-11T19:09:24.868" v="767"/>
          <ac:cxnSpMkLst>
            <pc:docMk/>
            <pc:sldMk cId="1424592763" sldId="271"/>
            <ac:cxnSpMk id="25" creationId="{9236BEC0-D7BB-345B-EDD6-3FF75A15A4D5}"/>
          </ac:cxnSpMkLst>
        </pc:cxnChg>
        <pc:cxnChg chg="add mod">
          <ac:chgData name="Ana Águia" userId="S::inesaguia@ua.pt::91c01744-86e6-4116-b8d8-5c31fc766735" providerId="AD" clId="Web-{13A39743-0545-48A9-938F-7B53B52DCCC3}" dt="2023-10-11T19:11:09.934" v="776" actId="14100"/>
          <ac:cxnSpMkLst>
            <pc:docMk/>
            <pc:sldMk cId="1424592763" sldId="271"/>
            <ac:cxnSpMk id="26" creationId="{7A5EBEC8-51DC-77D0-D6CD-30F79E8EF710}"/>
          </ac:cxnSpMkLst>
        </pc:cxnChg>
        <pc:cxnChg chg="add del mod">
          <ac:chgData name="Ana Águia" userId="S::inesaguia@ua.pt::91c01744-86e6-4116-b8d8-5c31fc766735" providerId="AD" clId="Web-{13A39743-0545-48A9-938F-7B53B52DCCC3}" dt="2023-10-11T19:12:24.983" v="784"/>
          <ac:cxnSpMkLst>
            <pc:docMk/>
            <pc:sldMk cId="1424592763" sldId="271"/>
            <ac:cxnSpMk id="29" creationId="{EF2A83F9-3548-265B-9450-5B94EDE4B019}"/>
          </ac:cxnSpMkLst>
        </pc:cxnChg>
        <pc:cxnChg chg="add mod">
          <ac:chgData name="Ana Águia" userId="S::inesaguia@ua.pt::91c01744-86e6-4116-b8d8-5c31fc766735" providerId="AD" clId="Web-{13A39743-0545-48A9-938F-7B53B52DCCC3}" dt="2023-10-11T19:15:47.536" v="825" actId="14100"/>
          <ac:cxnSpMkLst>
            <pc:docMk/>
            <pc:sldMk cId="1424592763" sldId="271"/>
            <ac:cxnSpMk id="30" creationId="{F698A65D-BE74-B97A-8BF9-346DDAD7452F}"/>
          </ac:cxnSpMkLst>
        </pc:cxnChg>
        <pc:cxnChg chg="add del mod">
          <ac:chgData name="Ana Águia" userId="S::inesaguia@ua.pt::91c01744-86e6-4116-b8d8-5c31fc766735" providerId="AD" clId="Web-{13A39743-0545-48A9-938F-7B53B52DCCC3}" dt="2023-10-11T19:14:19.690" v="795"/>
          <ac:cxnSpMkLst>
            <pc:docMk/>
            <pc:sldMk cId="1424592763" sldId="271"/>
            <ac:cxnSpMk id="33" creationId="{30DC14B9-C766-25CA-7382-EDEE5E6C5E64}"/>
          </ac:cxnSpMkLst>
        </pc:cxnChg>
        <pc:cxnChg chg="add mod">
          <ac:chgData name="Ana Águia" userId="S::inesaguia@ua.pt::91c01744-86e6-4116-b8d8-5c31fc766735" providerId="AD" clId="Web-{13A39743-0545-48A9-938F-7B53B52DCCC3}" dt="2023-10-11T19:16:30.428" v="835" actId="1076"/>
          <ac:cxnSpMkLst>
            <pc:docMk/>
            <pc:sldMk cId="1424592763" sldId="271"/>
            <ac:cxnSpMk id="34" creationId="{C611A907-6D2B-1F7F-1A94-8A34F0806789}"/>
          </ac:cxnSpMkLst>
        </pc:cxnChg>
        <pc:cxnChg chg="add mod">
          <ac:chgData name="Ana Águia" userId="S::inesaguia@ua.pt::91c01744-86e6-4116-b8d8-5c31fc766735" providerId="AD" clId="Web-{13A39743-0545-48A9-938F-7B53B52DCCC3}" dt="2023-10-11T19:16:34.600" v="836" actId="1076"/>
          <ac:cxnSpMkLst>
            <pc:docMk/>
            <pc:sldMk cId="1424592763" sldId="271"/>
            <ac:cxnSpMk id="35" creationId="{C6E0021B-CEE1-8B51-783D-665FE2724D48}"/>
          </ac:cxnSpMkLst>
        </pc:cxnChg>
        <pc:cxnChg chg="add mod">
          <ac:chgData name="Ana Águia" userId="S::inesaguia@ua.pt::91c01744-86e6-4116-b8d8-5c31fc766735" providerId="AD" clId="Web-{13A39743-0545-48A9-938F-7B53B52DCCC3}" dt="2023-10-11T19:16:49.570" v="839" actId="1076"/>
          <ac:cxnSpMkLst>
            <pc:docMk/>
            <pc:sldMk cId="1424592763" sldId="271"/>
            <ac:cxnSpMk id="36" creationId="{72A839B8-64D4-A339-446D-81501EC84C1B}"/>
          </ac:cxnSpMkLst>
        </pc:cxnChg>
        <pc:cxnChg chg="add mod">
          <ac:chgData name="Ana Águia" userId="S::inesaguia@ua.pt::91c01744-86e6-4116-b8d8-5c31fc766735" providerId="AD" clId="Web-{13A39743-0545-48A9-938F-7B53B52DCCC3}" dt="2023-10-11T19:17:06.508" v="842" actId="14100"/>
          <ac:cxnSpMkLst>
            <pc:docMk/>
            <pc:sldMk cId="1424592763" sldId="271"/>
            <ac:cxnSpMk id="37" creationId="{784CBA4E-34F6-C122-7A19-F7DD6620773A}"/>
          </ac:cxnSpMkLst>
        </pc:cxnChg>
        <pc:cxnChg chg="add mod">
          <ac:chgData name="Ana Águia" userId="S::inesaguia@ua.pt::91c01744-86e6-4116-b8d8-5c31fc766735" providerId="AD" clId="Web-{13A39743-0545-48A9-938F-7B53B52DCCC3}" dt="2023-10-11T19:18:55.808" v="866" actId="1076"/>
          <ac:cxnSpMkLst>
            <pc:docMk/>
            <pc:sldMk cId="1424592763" sldId="271"/>
            <ac:cxnSpMk id="39" creationId="{9DE6031A-CDF4-DD42-DC30-FD4433784AAB}"/>
          </ac:cxnSpMkLst>
        </pc:cxnChg>
        <pc:cxnChg chg="add mod">
          <ac:chgData name="Ana Águia" userId="S::inesaguia@ua.pt::91c01744-86e6-4116-b8d8-5c31fc766735" providerId="AD" clId="Web-{13A39743-0545-48A9-938F-7B53B52DCCC3}" dt="2023-10-11T19:18:49.292" v="865" actId="1076"/>
          <ac:cxnSpMkLst>
            <pc:docMk/>
            <pc:sldMk cId="1424592763" sldId="271"/>
            <ac:cxnSpMk id="40" creationId="{28A87BB3-E016-10FF-25D7-C8DF94BA867A}"/>
          </ac:cxnSpMkLst>
        </pc:cxnChg>
      </pc:sldChg>
      <pc:sldChg chg="modSp new">
        <pc:chgData name="Ana Águia" userId="S::inesaguia@ua.pt::91c01744-86e6-4116-b8d8-5c31fc766735" providerId="AD" clId="Web-{13A39743-0545-48A9-938F-7B53B52DCCC3}" dt="2023-10-11T19:56:52.057" v="995" actId="20577"/>
        <pc:sldMkLst>
          <pc:docMk/>
          <pc:sldMk cId="1411485892" sldId="272"/>
        </pc:sldMkLst>
        <pc:spChg chg="mod">
          <ac:chgData name="Ana Águia" userId="S::inesaguia@ua.pt::91c01744-86e6-4116-b8d8-5c31fc766735" providerId="AD" clId="Web-{13A39743-0545-48A9-938F-7B53B52DCCC3}" dt="2023-10-11T19:56:52.057" v="995" actId="20577"/>
          <ac:spMkLst>
            <pc:docMk/>
            <pc:sldMk cId="1411485892" sldId="272"/>
            <ac:spMk id="3" creationId="{16BE0535-2637-D93E-9D52-7498919B2F24}"/>
          </ac:spMkLst>
        </pc:spChg>
      </pc:sldChg>
      <pc:sldMasterChg chg="mod modSldLayout">
        <pc:chgData name="Ana Águia" userId="S::inesaguia@ua.pt::91c01744-86e6-4116-b8d8-5c31fc766735" providerId="AD" clId="Web-{13A39743-0545-48A9-938F-7B53B52DCCC3}" dt="2023-10-11T19:13:52.955" v="792"/>
        <pc:sldMasterMkLst>
          <pc:docMk/>
          <pc:sldMasterMk cId="0" sldId="2147483665"/>
        </pc:sldMasterMkLst>
        <pc:sldLayoutChg chg="mod">
          <pc:chgData name="Ana Águia" userId="S::inesaguia@ua.pt::91c01744-86e6-4116-b8d8-5c31fc766735" providerId="AD" clId="Web-{13A39743-0545-48A9-938F-7B53B52DCCC3}" dt="2023-10-11T19:13:52.955" v="792"/>
          <pc:sldLayoutMkLst>
            <pc:docMk/>
            <pc:sldMasterMk cId="0" sldId="2147483648"/>
            <pc:sldLayoutMk cId="0" sldId="2147483649"/>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0"/>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1"/>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2"/>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53"/>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4"/>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55"/>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6"/>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7"/>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8"/>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59"/>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60"/>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61"/>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62"/>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63"/>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64"/>
          </pc:sldLayoutMkLst>
        </pc:sldLayoutChg>
      </pc:sldMasterChg>
    </pc:docChg>
  </pc:docChgLst>
  <pc:docChgLst>
    <pc:chgData name="Pedro Carneiro" userId="S::pedrocarneiro@ua.pt::96055b4f-53e0-464f-af10-51a50567399d" providerId="AD" clId="Web-{033F24DF-FD6D-4E92-AE1B-BE88CD4C112F}"/>
    <pc:docChg chg="addSld modSld">
      <pc:chgData name="Pedro Carneiro" userId="S::pedrocarneiro@ua.pt::96055b4f-53e0-464f-af10-51a50567399d" providerId="AD" clId="Web-{033F24DF-FD6D-4E92-AE1B-BE88CD4C112F}" dt="2023-11-22T11:57:45.907" v="33" actId="20577"/>
      <pc:docMkLst>
        <pc:docMk/>
      </pc:docMkLst>
      <pc:sldChg chg="modSp">
        <pc:chgData name="Pedro Carneiro" userId="S::pedrocarneiro@ua.pt::96055b4f-53e0-464f-af10-51a50567399d" providerId="AD" clId="Web-{033F24DF-FD6D-4E92-AE1B-BE88CD4C112F}" dt="2023-11-22T11:57:45.907" v="33" actId="20577"/>
        <pc:sldMkLst>
          <pc:docMk/>
          <pc:sldMk cId="3063634795" sldId="285"/>
        </pc:sldMkLst>
        <pc:spChg chg="mod">
          <ac:chgData name="Pedro Carneiro" userId="S::pedrocarneiro@ua.pt::96055b4f-53e0-464f-af10-51a50567399d" providerId="AD" clId="Web-{033F24DF-FD6D-4E92-AE1B-BE88CD4C112F}" dt="2023-11-22T11:57:45.907" v="33" actId="20577"/>
          <ac:spMkLst>
            <pc:docMk/>
            <pc:sldMk cId="3063634795" sldId="285"/>
            <ac:spMk id="2" creationId="{279F8B99-A368-0F83-2765-74392652E7FC}"/>
          </ac:spMkLst>
        </pc:spChg>
      </pc:sldChg>
      <pc:sldChg chg="modSp new">
        <pc:chgData name="Pedro Carneiro" userId="S::pedrocarneiro@ua.pt::96055b4f-53e0-464f-af10-51a50567399d" providerId="AD" clId="Web-{033F24DF-FD6D-4E92-AE1B-BE88CD4C112F}" dt="2023-11-22T11:57:36.454" v="26" actId="20577"/>
        <pc:sldMkLst>
          <pc:docMk/>
          <pc:sldMk cId="2897000515" sldId="288"/>
        </pc:sldMkLst>
        <pc:spChg chg="mod">
          <ac:chgData name="Pedro Carneiro" userId="S::pedrocarneiro@ua.pt::96055b4f-53e0-464f-af10-51a50567399d" providerId="AD" clId="Web-{033F24DF-FD6D-4E92-AE1B-BE88CD4C112F}" dt="2023-11-22T11:57:36.454" v="26" actId="20577"/>
          <ac:spMkLst>
            <pc:docMk/>
            <pc:sldMk cId="2897000515" sldId="288"/>
            <ac:spMk id="2" creationId="{ED00819C-CCA0-EB2A-CB97-1749D417C5BC}"/>
          </ac:spMkLst>
        </pc:spChg>
      </pc:sldChg>
    </pc:docChg>
  </pc:docChgLst>
  <pc:docChgLst>
    <pc:chgData name="Pedro Carneiro" userId="S::pedrocarneiro@ua.pt::96055b4f-53e0-464f-af10-51a50567399d" providerId="AD" clId="Web-{D4126718-E897-4E94-ABDA-5F0E843F00DD}"/>
    <pc:docChg chg="modSld">
      <pc:chgData name="Pedro Carneiro" userId="S::pedrocarneiro@ua.pt::96055b4f-53e0-464f-af10-51a50567399d" providerId="AD" clId="Web-{D4126718-E897-4E94-ABDA-5F0E843F00DD}" dt="2023-11-21T23:25:28.910" v="6"/>
      <pc:docMkLst>
        <pc:docMk/>
      </pc:docMkLst>
      <pc:sldChg chg="modSp modCm">
        <pc:chgData name="Pedro Carneiro" userId="S::pedrocarneiro@ua.pt::96055b4f-53e0-464f-af10-51a50567399d" providerId="AD" clId="Web-{D4126718-E897-4E94-ABDA-5F0E843F00DD}" dt="2023-11-21T23:25:28.910" v="6"/>
        <pc:sldMkLst>
          <pc:docMk/>
          <pc:sldMk cId="3126462799" sldId="284"/>
        </pc:sldMkLst>
        <pc:picChg chg="mod">
          <ac:chgData name="Pedro Carneiro" userId="S::pedrocarneiro@ua.pt::96055b4f-53e0-464f-af10-51a50567399d" providerId="AD" clId="Web-{D4126718-E897-4E94-ABDA-5F0E843F00DD}" dt="2023-11-21T23:25:28.910" v="6"/>
          <ac:picMkLst>
            <pc:docMk/>
            <pc:sldMk cId="3126462799" sldId="284"/>
            <ac:picMk id="8" creationId="{153A0A79-D09E-4192-E8DC-1D9E6666E847}"/>
          </ac:picMkLst>
        </pc:pic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D4126718-E897-4E94-ABDA-5F0E843F00DD}" dt="2023-11-21T23:12:33.876" v="0"/>
              <pc2:cmMkLst xmlns:pc2="http://schemas.microsoft.com/office/powerpoint/2019/9/main/command">
                <pc:docMk/>
                <pc:sldMk cId="3126462799" sldId="284"/>
                <pc2:cmMk id="{703EB409-89FB-4953-91DE-F413615A05B5}"/>
              </pc2:cmMkLst>
              <pc226:cmRplyChg chg="add">
                <pc226:chgData name="Pedro Carneiro" userId="S::pedrocarneiro@ua.pt::96055b4f-53e0-464f-af10-51a50567399d" providerId="AD" clId="Web-{D4126718-E897-4E94-ABDA-5F0E843F00DD}" dt="2023-11-21T23:12:33.876" v="0"/>
                <pc2:cmRplyMkLst xmlns:pc2="http://schemas.microsoft.com/office/powerpoint/2019/9/main/command">
                  <pc:docMk/>
                  <pc:sldMk cId="3126462799" sldId="284"/>
                  <pc2:cmMk id="{703EB409-89FB-4953-91DE-F413615A05B5}"/>
                  <pc2:cmRplyMk id="{81D97894-D08E-4E13-8E01-D4EBBC43153E}"/>
                </pc2:cmRplyMkLst>
              </pc226:cmRplyChg>
            </pc226:cmChg>
            <pc226:cmChg xmlns:pc226="http://schemas.microsoft.com/office/powerpoint/2022/06/main/command" chg="">
              <pc226:chgData name="Pedro Carneiro" userId="S::pedrocarneiro@ua.pt::96055b4f-53e0-464f-af10-51a50567399d" providerId="AD" clId="Web-{D4126718-E897-4E94-ABDA-5F0E843F00DD}" dt="2023-11-21T23:14:37.599" v="1"/>
              <pc2:cmMkLst xmlns:pc2="http://schemas.microsoft.com/office/powerpoint/2019/9/main/command">
                <pc:docMk/>
                <pc:sldMk cId="3126462799" sldId="284"/>
                <pc2:cmMk id="{EE81DC4B-6F5C-4500-87B6-48D12ECDBD3C}"/>
              </pc2:cmMkLst>
              <pc226:cmRplyChg chg="add">
                <pc226:chgData name="Pedro Carneiro" userId="S::pedrocarneiro@ua.pt::96055b4f-53e0-464f-af10-51a50567399d" providerId="AD" clId="Web-{D4126718-E897-4E94-ABDA-5F0E843F00DD}" dt="2023-11-21T23:14:37.599" v="1"/>
                <pc2:cmRplyMkLst xmlns:pc2="http://schemas.microsoft.com/office/powerpoint/2019/9/main/command">
                  <pc:docMk/>
                  <pc:sldMk cId="3126462799" sldId="284"/>
                  <pc2:cmMk id="{EE81DC4B-6F5C-4500-87B6-48D12ECDBD3C}"/>
                  <pc2:cmRplyMk id="{EE1C7912-0976-46F7-BAA6-C33C5C64677E}"/>
                </pc2:cmRplyMkLst>
              </pc226:cmRplyChg>
            </pc226:cmChg>
            <pc226:cmChg xmlns:pc226="http://schemas.microsoft.com/office/powerpoint/2022/06/main/command" chg="">
              <pc226:chgData name="Pedro Carneiro" userId="S::pedrocarneiro@ua.pt::96055b4f-53e0-464f-af10-51a50567399d" providerId="AD" clId="Web-{D4126718-E897-4E94-ABDA-5F0E843F00DD}" dt="2023-11-21T23:19:27.082" v="3"/>
              <pc2:cmMkLst xmlns:pc2="http://schemas.microsoft.com/office/powerpoint/2019/9/main/command">
                <pc:docMk/>
                <pc:sldMk cId="3126462799" sldId="284"/>
                <pc2:cmMk id="{DF15C15E-0C10-4339-AD48-650F69CC71D0}"/>
              </pc2:cmMkLst>
              <pc226:cmRplyChg chg="add">
                <pc226:chgData name="Pedro Carneiro" userId="S::pedrocarneiro@ua.pt::96055b4f-53e0-464f-af10-51a50567399d" providerId="AD" clId="Web-{D4126718-E897-4E94-ABDA-5F0E843F00DD}" dt="2023-11-21T23:19:27.082" v="3"/>
                <pc2:cmRplyMkLst xmlns:pc2="http://schemas.microsoft.com/office/powerpoint/2019/9/main/command">
                  <pc:docMk/>
                  <pc:sldMk cId="3126462799" sldId="284"/>
                  <pc2:cmMk id="{DF15C15E-0C10-4339-AD48-650F69CC71D0}"/>
                  <pc2:cmRplyMk id="{45C5CD5A-94CF-4C78-8C96-2940D13A8F47}"/>
                </pc2:cmRplyMkLst>
              </pc226:cmRplyChg>
            </pc226:cmChg>
            <pc226:cmChg xmlns:pc226="http://schemas.microsoft.com/office/powerpoint/2022/06/main/command" chg="mod modRxn">
              <pc226:chgData name="Pedro Carneiro" userId="S::pedrocarneiro@ua.pt::96055b4f-53e0-464f-af10-51a50567399d" providerId="AD" clId="Web-{D4126718-E897-4E94-ABDA-5F0E843F00DD}" dt="2023-11-21T23:19:49.254" v="4"/>
              <pc2:cmMkLst xmlns:pc2="http://schemas.microsoft.com/office/powerpoint/2019/9/main/command">
                <pc:docMk/>
                <pc:sldMk cId="3126462799" sldId="284"/>
                <pc2:cmMk id="{3B394389-268C-4419-A95C-7F6765DED564}"/>
              </pc2:cmMkLst>
            </pc226:cmChg>
            <pc226:cmChg xmlns:pc226="http://schemas.microsoft.com/office/powerpoint/2022/06/main/command" chg="">
              <pc226:chgData name="Pedro Carneiro" userId="S::pedrocarneiro@ua.pt::96055b4f-53e0-464f-af10-51a50567399d" providerId="AD" clId="Web-{D4126718-E897-4E94-ABDA-5F0E843F00DD}" dt="2023-11-21T23:16:13.824" v="2"/>
              <pc2:cmMkLst xmlns:pc2="http://schemas.microsoft.com/office/powerpoint/2019/9/main/command">
                <pc:docMk/>
                <pc:sldMk cId="3126462799" sldId="284"/>
                <pc2:cmMk id="{9CF80CCC-815F-4D72-A8DC-4CF3A222E514}"/>
              </pc2:cmMkLst>
              <pc226:cmRplyChg chg="add">
                <pc226:chgData name="Pedro Carneiro" userId="S::pedrocarneiro@ua.pt::96055b4f-53e0-464f-af10-51a50567399d" providerId="AD" clId="Web-{D4126718-E897-4E94-ABDA-5F0E843F00DD}" dt="2023-11-21T23:16:13.824" v="2"/>
                <pc2:cmRplyMkLst xmlns:pc2="http://schemas.microsoft.com/office/powerpoint/2019/9/main/command">
                  <pc:docMk/>
                  <pc:sldMk cId="3126462799" sldId="284"/>
                  <pc2:cmMk id="{9CF80CCC-815F-4D72-A8DC-4CF3A222E514}"/>
                  <pc2:cmRplyMk id="{78A3FF90-C69D-49EC-AD70-3DB415632F7E}"/>
                </pc2:cmRplyMkLst>
              </pc226:cmRplyChg>
            </pc226:cmChg>
          </p:ext>
        </pc:extLst>
      </pc:sldChg>
    </pc:docChg>
  </pc:docChgLst>
  <pc:docChgLst>
    <pc:chgData name="Nuno Almeida" userId="S::nunoalmeida@ua.pt::a151578e-4b68-480c-a6fd-b5a2bc4ed9d2" providerId="AD" clId="Web-{F01F1FCE-17D8-402E-99FE-A2B08F5373E5}"/>
    <pc:docChg chg="mod">
      <pc:chgData name="Nuno Almeida" userId="S::nunoalmeida@ua.pt::a151578e-4b68-480c-a6fd-b5a2bc4ed9d2" providerId="AD" clId="Web-{F01F1FCE-17D8-402E-99FE-A2B08F5373E5}" dt="2023-10-11T10:25:40.161" v="1"/>
      <pc:docMkLst>
        <pc:docMk/>
      </pc:docMkLst>
      <pc:sldChg chg="addCm">
        <pc:chgData name="Nuno Almeida" userId="S::nunoalmeida@ua.pt::a151578e-4b68-480c-a6fd-b5a2bc4ed9d2" providerId="AD" clId="Web-{F01F1FCE-17D8-402E-99FE-A2B08F5373E5}" dt="2023-10-11T10:25:40.161" v="1"/>
        <pc:sldMkLst>
          <pc:docMk/>
          <pc:sldMk cId="1478023678" sldId="256"/>
        </pc:sldMkLst>
        <pc:extLst>
          <p:ext xmlns:p="http://schemas.openxmlformats.org/presentationml/2006/main" uri="{D6D511B9-2390-475A-947B-AFAB55BFBCF1}">
            <pc226:cmChg xmlns:pc226="http://schemas.microsoft.com/office/powerpoint/2022/06/main/command" chg="add">
              <pc226:chgData name="Nuno Almeida" userId="S::nunoalmeida@ua.pt::a151578e-4b68-480c-a6fd-b5a2bc4ed9d2" providerId="AD" clId="Web-{F01F1FCE-17D8-402E-99FE-A2B08F5373E5}" dt="2023-10-11T10:25:40.161" v="1"/>
              <pc2:cmMkLst xmlns:pc2="http://schemas.microsoft.com/office/powerpoint/2019/9/main/command">
                <pc:docMk/>
                <pc:sldMk cId="1478023678" sldId="256"/>
                <pc2:cmMk id="{1929E8CF-68D4-4FA4-B913-8AA021E7F6D5}"/>
              </pc2:cmMkLst>
            </pc226:cmChg>
          </p:ext>
        </pc:extLst>
      </pc:sldChg>
    </pc:docChg>
  </pc:docChgLst>
  <pc:docChgLst>
    <pc:chgData name="Ana Águia" userId="S::inesaguia@ua.pt::91c01744-86e6-4116-b8d8-5c31fc766735" providerId="AD" clId="Web-{39AC92D6-143A-4C5B-9857-39726DBB1B2C}"/>
    <pc:docChg chg="addSld delSld modSld sldOrd">
      <pc:chgData name="Ana Águia" userId="S::inesaguia@ua.pt::91c01744-86e6-4116-b8d8-5c31fc766735" providerId="AD" clId="Web-{39AC92D6-143A-4C5B-9857-39726DBB1B2C}" dt="2023-10-11T23:15:33.067" v="970"/>
      <pc:docMkLst>
        <pc:docMk/>
      </pc:docMkLst>
      <pc:sldChg chg="modSp">
        <pc:chgData name="Ana Águia" userId="S::inesaguia@ua.pt::91c01744-86e6-4116-b8d8-5c31fc766735" providerId="AD" clId="Web-{39AC92D6-143A-4C5B-9857-39726DBB1B2C}" dt="2023-10-11T22:28:27.164" v="11" actId="20577"/>
        <pc:sldMkLst>
          <pc:docMk/>
          <pc:sldMk cId="0" sldId="258"/>
        </pc:sldMkLst>
        <pc:spChg chg="mod">
          <ac:chgData name="Ana Águia" userId="S::inesaguia@ua.pt::91c01744-86e6-4116-b8d8-5c31fc766735" providerId="AD" clId="Web-{39AC92D6-143A-4C5B-9857-39726DBB1B2C}" dt="2023-10-11T22:28:27.164" v="11" actId="20577"/>
          <ac:spMkLst>
            <pc:docMk/>
            <pc:sldMk cId="0" sldId="258"/>
            <ac:spMk id="18" creationId="{6F69E794-4872-8D01-DBC3-D1A9C6F771BB}"/>
          </ac:spMkLst>
        </pc:spChg>
      </pc:sldChg>
      <pc:sldChg chg="del">
        <pc:chgData name="Ana Águia" userId="S::inesaguia@ua.pt::91c01744-86e6-4116-b8d8-5c31fc766735" providerId="AD" clId="Web-{39AC92D6-143A-4C5B-9857-39726DBB1B2C}" dt="2023-10-11T23:03:14.523" v="952"/>
        <pc:sldMkLst>
          <pc:docMk/>
          <pc:sldMk cId="0" sldId="259"/>
        </pc:sldMkLst>
      </pc:sldChg>
      <pc:sldChg chg="del">
        <pc:chgData name="Ana Águia" userId="S::inesaguia@ua.pt::91c01744-86e6-4116-b8d8-5c31fc766735" providerId="AD" clId="Web-{39AC92D6-143A-4C5B-9857-39726DBB1B2C}" dt="2023-10-11T23:06:20.843" v="967"/>
        <pc:sldMkLst>
          <pc:docMk/>
          <pc:sldMk cId="0" sldId="260"/>
        </pc:sldMkLst>
      </pc:sldChg>
      <pc:sldChg chg="del">
        <pc:chgData name="Ana Águia" userId="S::inesaguia@ua.pt::91c01744-86e6-4116-b8d8-5c31fc766735" providerId="AD" clId="Web-{39AC92D6-143A-4C5B-9857-39726DBB1B2C}" dt="2023-10-11T23:04:58.605" v="966"/>
        <pc:sldMkLst>
          <pc:docMk/>
          <pc:sldMk cId="0" sldId="261"/>
        </pc:sldMkLst>
      </pc:sldChg>
      <pc:sldChg chg="modSp del">
        <pc:chgData name="Ana Águia" userId="S::inesaguia@ua.pt::91c01744-86e6-4116-b8d8-5c31fc766735" providerId="AD" clId="Web-{39AC92D6-143A-4C5B-9857-39726DBB1B2C}" dt="2023-10-11T23:06:25.109" v="968"/>
        <pc:sldMkLst>
          <pc:docMk/>
          <pc:sldMk cId="0" sldId="263"/>
        </pc:sldMkLst>
        <pc:spChg chg="mod">
          <ac:chgData name="Ana Águia" userId="S::inesaguia@ua.pt::91c01744-86e6-4116-b8d8-5c31fc766735" providerId="AD" clId="Web-{39AC92D6-143A-4C5B-9857-39726DBB1B2C}" dt="2023-10-11T22:35:47.118" v="150" actId="20577"/>
          <ac:spMkLst>
            <pc:docMk/>
            <pc:sldMk cId="0" sldId="263"/>
            <ac:spMk id="3" creationId="{00000000-0000-0000-0000-000000000000}"/>
          </ac:spMkLst>
        </pc:spChg>
        <pc:spChg chg="mod">
          <ac:chgData name="Ana Águia" userId="S::inesaguia@ua.pt::91c01744-86e6-4116-b8d8-5c31fc766735" providerId="AD" clId="Web-{39AC92D6-143A-4C5B-9857-39726DBB1B2C}" dt="2023-10-11T22:36:35.167" v="185" actId="20577"/>
          <ac:spMkLst>
            <pc:docMk/>
            <pc:sldMk cId="0" sldId="263"/>
            <ac:spMk id="5" creationId="{5314303C-C85E-9ED6-8B0A-6FB5E1AF4A10}"/>
          </ac:spMkLst>
        </pc:spChg>
      </pc:sldChg>
      <pc:sldChg chg="delSp del">
        <pc:chgData name="Ana Águia" userId="S::inesaguia@ua.pt::91c01744-86e6-4116-b8d8-5c31fc766735" providerId="AD" clId="Web-{39AC92D6-143A-4C5B-9857-39726DBB1B2C}" dt="2023-10-11T23:15:33.067" v="970"/>
        <pc:sldMkLst>
          <pc:docMk/>
          <pc:sldMk cId="0" sldId="264"/>
        </pc:sldMkLst>
        <pc:picChg chg="del">
          <ac:chgData name="Ana Águia" userId="S::inesaguia@ua.pt::91c01744-86e6-4116-b8d8-5c31fc766735" providerId="AD" clId="Web-{39AC92D6-143A-4C5B-9857-39726DBB1B2C}" dt="2023-10-11T23:15:27.379" v="969"/>
          <ac:picMkLst>
            <pc:docMk/>
            <pc:sldMk cId="0" sldId="264"/>
            <ac:picMk id="5" creationId="{B9F12949-103B-FA68-BA52-7A214653D35A}"/>
          </ac:picMkLst>
        </pc:picChg>
      </pc:sldChg>
      <pc:sldChg chg="delSp modSp">
        <pc:chgData name="Ana Águia" userId="S::inesaguia@ua.pt::91c01744-86e6-4116-b8d8-5c31fc766735" providerId="AD" clId="Web-{39AC92D6-143A-4C5B-9857-39726DBB1B2C}" dt="2023-10-11T23:04:25.979" v="965" actId="1076"/>
        <pc:sldMkLst>
          <pc:docMk/>
          <pc:sldMk cId="564719951" sldId="270"/>
        </pc:sldMkLst>
        <pc:spChg chg="mod">
          <ac:chgData name="Ana Águia" userId="S::inesaguia@ua.pt::91c01744-86e6-4116-b8d8-5c31fc766735" providerId="AD" clId="Web-{39AC92D6-143A-4C5B-9857-39726DBB1B2C}" dt="2023-10-11T23:04:25.979" v="965" actId="1076"/>
          <ac:spMkLst>
            <pc:docMk/>
            <pc:sldMk cId="564719951" sldId="270"/>
            <ac:spMk id="4" creationId="{1149F42F-D45F-7811-B1B8-F7E496CF70B4}"/>
          </ac:spMkLst>
        </pc:spChg>
        <pc:spChg chg="del">
          <ac:chgData name="Ana Águia" userId="S::inesaguia@ua.pt::91c01744-86e6-4116-b8d8-5c31fc766735" providerId="AD" clId="Web-{39AC92D6-143A-4C5B-9857-39726DBB1B2C}" dt="2023-10-11T23:03:32.149" v="954"/>
          <ac:spMkLst>
            <pc:docMk/>
            <pc:sldMk cId="564719951" sldId="270"/>
            <ac:spMk id="5" creationId="{19D31C36-0C2E-80BA-A0CC-EA7102D07376}"/>
          </ac:spMkLst>
        </pc:spChg>
        <pc:spChg chg="mod">
          <ac:chgData name="Ana Águia" userId="S::inesaguia@ua.pt::91c01744-86e6-4116-b8d8-5c31fc766735" providerId="AD" clId="Web-{39AC92D6-143A-4C5B-9857-39726DBB1B2C}" dt="2023-10-11T23:04:14.854" v="963" actId="1076"/>
          <ac:spMkLst>
            <pc:docMk/>
            <pc:sldMk cId="564719951" sldId="270"/>
            <ac:spMk id="6" creationId="{037DE797-4674-B29D-5906-E550E0380CCC}"/>
          </ac:spMkLst>
        </pc:spChg>
        <pc:spChg chg="mod">
          <ac:chgData name="Ana Águia" userId="S::inesaguia@ua.pt::91c01744-86e6-4116-b8d8-5c31fc766735" providerId="AD" clId="Web-{39AC92D6-143A-4C5B-9857-39726DBB1B2C}" dt="2023-10-11T23:03:58.759" v="960" actId="1076"/>
          <ac:spMkLst>
            <pc:docMk/>
            <pc:sldMk cId="564719951" sldId="270"/>
            <ac:spMk id="7" creationId="{59CA40D0-F207-B1C4-C1E8-F66BEBD7ACF0}"/>
          </ac:spMkLst>
        </pc:spChg>
        <pc:spChg chg="del">
          <ac:chgData name="Ana Águia" userId="S::inesaguia@ua.pt::91c01744-86e6-4116-b8d8-5c31fc766735" providerId="AD" clId="Web-{39AC92D6-143A-4C5B-9857-39726DBB1B2C}" dt="2023-10-11T23:03:30.493" v="953"/>
          <ac:spMkLst>
            <pc:docMk/>
            <pc:sldMk cId="564719951" sldId="270"/>
            <ac:spMk id="9" creationId="{721C8E4A-926D-DABC-70FF-159B325EC96C}"/>
          </ac:spMkLst>
        </pc:spChg>
        <pc:spChg chg="mod">
          <ac:chgData name="Ana Águia" userId="S::inesaguia@ua.pt::91c01744-86e6-4116-b8d8-5c31fc766735" providerId="AD" clId="Web-{39AC92D6-143A-4C5B-9857-39726DBB1B2C}" dt="2023-10-11T23:04:11.322" v="962" actId="1076"/>
          <ac:spMkLst>
            <pc:docMk/>
            <pc:sldMk cId="564719951" sldId="270"/>
            <ac:spMk id="12" creationId="{2D861026-2330-D81A-0538-8AAD33BE640D}"/>
          </ac:spMkLst>
        </pc:spChg>
        <pc:picChg chg="del">
          <ac:chgData name="Ana Águia" userId="S::inesaguia@ua.pt::91c01744-86e6-4116-b8d8-5c31fc766735" providerId="AD" clId="Web-{39AC92D6-143A-4C5B-9857-39726DBB1B2C}" dt="2023-10-11T23:03:37.493" v="956"/>
          <ac:picMkLst>
            <pc:docMk/>
            <pc:sldMk cId="564719951" sldId="270"/>
            <ac:picMk id="8" creationId="{7A349D13-16BF-4C30-D147-0B4032975F88}"/>
          </ac:picMkLst>
        </pc:picChg>
        <pc:picChg chg="mod">
          <ac:chgData name="Ana Águia" userId="S::inesaguia@ua.pt::91c01744-86e6-4116-b8d8-5c31fc766735" providerId="AD" clId="Web-{39AC92D6-143A-4C5B-9857-39726DBB1B2C}" dt="2023-10-11T23:04:06.619" v="961" actId="1076"/>
          <ac:picMkLst>
            <pc:docMk/>
            <pc:sldMk cId="564719951" sldId="270"/>
            <ac:picMk id="11" creationId="{53C5CE4C-7211-E8A4-11DB-E7101D1DB0AA}"/>
          </ac:picMkLst>
        </pc:picChg>
        <pc:picChg chg="mod">
          <ac:chgData name="Ana Águia" userId="S::inesaguia@ua.pt::91c01744-86e6-4116-b8d8-5c31fc766735" providerId="AD" clId="Web-{39AC92D6-143A-4C5B-9857-39726DBB1B2C}" dt="2023-10-11T23:04:22.167" v="964" actId="1076"/>
          <ac:picMkLst>
            <pc:docMk/>
            <pc:sldMk cId="564719951" sldId="270"/>
            <ac:picMk id="14" creationId="{F9F6E4FE-4B81-C6B4-27AE-CA1164BCDF3A}"/>
          </ac:picMkLst>
        </pc:picChg>
      </pc:sldChg>
      <pc:sldChg chg="addSp delSp modSp add ord replId">
        <pc:chgData name="Ana Águia" userId="S::inesaguia@ua.pt::91c01744-86e6-4116-b8d8-5c31fc766735" providerId="AD" clId="Web-{39AC92D6-143A-4C5B-9857-39726DBB1B2C}" dt="2023-10-11T23:01:31.613" v="951" actId="20577"/>
        <pc:sldMkLst>
          <pc:docMk/>
          <pc:sldMk cId="2683872365" sldId="273"/>
        </pc:sldMkLst>
        <pc:spChg chg="mod">
          <ac:chgData name="Ana Águia" userId="S::inesaguia@ua.pt::91c01744-86e6-4116-b8d8-5c31fc766735" providerId="AD" clId="Web-{39AC92D6-143A-4C5B-9857-39726DBB1B2C}" dt="2023-10-11T22:32:33.064" v="63" actId="1076"/>
          <ac:spMkLst>
            <pc:docMk/>
            <pc:sldMk cId="2683872365" sldId="273"/>
            <ac:spMk id="2" creationId="{00000000-0000-0000-0000-000000000000}"/>
          </ac:spMkLst>
        </pc:spChg>
        <pc:spChg chg="add mod">
          <ac:chgData name="Ana Águia" userId="S::inesaguia@ua.pt::91c01744-86e6-4116-b8d8-5c31fc766735" providerId="AD" clId="Web-{39AC92D6-143A-4C5B-9857-39726DBB1B2C}" dt="2023-10-11T22:58:15.340" v="850" actId="1076"/>
          <ac:spMkLst>
            <pc:docMk/>
            <pc:sldMk cId="2683872365" sldId="273"/>
            <ac:spMk id="3" creationId="{8CBA6FDF-3A21-C47C-C079-72E37FC48302}"/>
          </ac:spMkLst>
        </pc:spChg>
        <pc:spChg chg="add mod">
          <ac:chgData name="Ana Águia" userId="S::inesaguia@ua.pt::91c01744-86e6-4116-b8d8-5c31fc766735" providerId="AD" clId="Web-{39AC92D6-143A-4C5B-9857-39726DBB1B2C}" dt="2023-10-11T22:59:43.766" v="931" actId="1076"/>
          <ac:spMkLst>
            <pc:docMk/>
            <pc:sldMk cId="2683872365" sldId="273"/>
            <ac:spMk id="4" creationId="{C1DE1D20-B3B3-EEE7-C28E-AAB424CB88AF}"/>
          </ac:spMkLst>
        </pc:spChg>
        <pc:spChg chg="mod">
          <ac:chgData name="Ana Águia" userId="S::inesaguia@ua.pt::91c01744-86e6-4116-b8d8-5c31fc766735" providerId="AD" clId="Web-{39AC92D6-143A-4C5B-9857-39726DBB1B2C}" dt="2023-10-11T22:58:11.497" v="849" actId="14100"/>
          <ac:spMkLst>
            <pc:docMk/>
            <pc:sldMk cId="2683872365" sldId="273"/>
            <ac:spMk id="5" creationId="{5DAFE255-2655-2A08-67F5-9043958FEEDF}"/>
          </ac:spMkLst>
        </pc:spChg>
        <pc:spChg chg="mod">
          <ac:chgData name="Ana Águia" userId="S::inesaguia@ua.pt::91c01744-86e6-4116-b8d8-5c31fc766735" providerId="AD" clId="Web-{39AC92D6-143A-4C5B-9857-39726DBB1B2C}" dt="2023-10-11T23:00:04.766" v="935" actId="1076"/>
          <ac:spMkLst>
            <pc:docMk/>
            <pc:sldMk cId="2683872365" sldId="273"/>
            <ac:spMk id="6" creationId="{0E4B7D0C-434B-2E91-0163-5B2FCD7E7F8D}"/>
          </ac:spMkLst>
        </pc:spChg>
        <pc:spChg chg="mod">
          <ac:chgData name="Ana Águia" userId="S::inesaguia@ua.pt::91c01744-86e6-4116-b8d8-5c31fc766735" providerId="AD" clId="Web-{39AC92D6-143A-4C5B-9857-39726DBB1B2C}" dt="2023-10-11T22:59:51.563" v="933" actId="1076"/>
          <ac:spMkLst>
            <pc:docMk/>
            <pc:sldMk cId="2683872365" sldId="273"/>
            <ac:spMk id="7" creationId="{D47B599A-2126-8D89-C57C-58669A48F270}"/>
          </ac:spMkLst>
        </pc:spChg>
        <pc:spChg chg="add mod">
          <ac:chgData name="Ana Águia" userId="S::inesaguia@ua.pt::91c01744-86e6-4116-b8d8-5c31fc766735" providerId="AD" clId="Web-{39AC92D6-143A-4C5B-9857-39726DBB1B2C}" dt="2023-10-11T22:48:26.959" v="437" actId="1076"/>
          <ac:spMkLst>
            <pc:docMk/>
            <pc:sldMk cId="2683872365" sldId="273"/>
            <ac:spMk id="8" creationId="{75BA00C8-EF28-B875-E450-CFFA1198DF57}"/>
          </ac:spMkLst>
        </pc:spChg>
        <pc:spChg chg="add mod">
          <ac:chgData name="Ana Águia" userId="S::inesaguia@ua.pt::91c01744-86e6-4116-b8d8-5c31fc766735" providerId="AD" clId="Web-{39AC92D6-143A-4C5B-9857-39726DBB1B2C}" dt="2023-10-11T22:56:30.977" v="767" actId="1076"/>
          <ac:spMkLst>
            <pc:docMk/>
            <pc:sldMk cId="2683872365" sldId="273"/>
            <ac:spMk id="9" creationId="{FE0BCDA2-5708-F27E-C6C7-9557DEE9EC54}"/>
          </ac:spMkLst>
        </pc:spChg>
        <pc:spChg chg="mod">
          <ac:chgData name="Ana Águia" userId="S::inesaguia@ua.pt::91c01744-86e6-4116-b8d8-5c31fc766735" providerId="AD" clId="Web-{39AC92D6-143A-4C5B-9857-39726DBB1B2C}" dt="2023-10-11T23:01:31.613" v="951" actId="20577"/>
          <ac:spMkLst>
            <pc:docMk/>
            <pc:sldMk cId="2683872365" sldId="273"/>
            <ac:spMk id="10" creationId="{FBB1C541-6EFC-A05D-7FD7-F68B7A58D111}"/>
          </ac:spMkLst>
        </pc:spChg>
        <pc:spChg chg="add del mod">
          <ac:chgData name="Ana Águia" userId="S::inesaguia@ua.pt::91c01744-86e6-4116-b8d8-5c31fc766735" providerId="AD" clId="Web-{39AC92D6-143A-4C5B-9857-39726DBB1B2C}" dt="2023-10-11T22:57:46.996" v="839"/>
          <ac:spMkLst>
            <pc:docMk/>
            <pc:sldMk cId="2683872365" sldId="273"/>
            <ac:spMk id="11" creationId="{76EFC5C2-2563-F26B-5748-91C687CD8C3C}"/>
          </ac:spMkLst>
        </pc:spChg>
        <pc:spChg chg="del mod">
          <ac:chgData name="Ana Águia" userId="S::inesaguia@ua.pt::91c01744-86e6-4116-b8d8-5c31fc766735" providerId="AD" clId="Web-{39AC92D6-143A-4C5B-9857-39726DBB1B2C}" dt="2023-10-11T22:35:09.710" v="145"/>
          <ac:spMkLst>
            <pc:docMk/>
            <pc:sldMk cId="2683872365" sldId="273"/>
            <ac:spMk id="12" creationId="{103001A7-30DF-FAC8-A98D-AFC61138CE22}"/>
          </ac:spMkLst>
        </pc:spChg>
        <pc:spChg chg="del mod">
          <ac:chgData name="Ana Águia" userId="S::inesaguia@ua.pt::91c01744-86e6-4116-b8d8-5c31fc766735" providerId="AD" clId="Web-{39AC92D6-143A-4C5B-9857-39726DBB1B2C}" dt="2023-10-11T22:35:11.507" v="146"/>
          <ac:spMkLst>
            <pc:docMk/>
            <pc:sldMk cId="2683872365" sldId="273"/>
            <ac:spMk id="13" creationId="{1855C23D-1C5F-44CE-5950-EB9FB59C38F3}"/>
          </ac:spMkLst>
        </pc:spChg>
      </pc:sldChg>
    </pc:docChg>
  </pc:docChgLst>
  <pc:docChgLst>
    <pc:chgData name="Pedro Carneiro" userId="S::pedrocarneiro@ua.pt::96055b4f-53e0-464f-af10-51a50567399d" providerId="AD" clId="Web-{4246EFAC-082B-4D46-BAE5-4DC434EA6D55}"/>
    <pc:docChg chg="modSld">
      <pc:chgData name="Pedro Carneiro" userId="S::pedrocarneiro@ua.pt::96055b4f-53e0-464f-af10-51a50567399d" providerId="AD" clId="Web-{4246EFAC-082B-4D46-BAE5-4DC434EA6D55}" dt="2023-11-23T01:07:32.968" v="678" actId="1076"/>
      <pc:docMkLst>
        <pc:docMk/>
      </pc:docMkLst>
      <pc:sldChg chg="addSp delSp modSp">
        <pc:chgData name="Pedro Carneiro" userId="S::pedrocarneiro@ua.pt::96055b4f-53e0-464f-af10-51a50567399d" providerId="AD" clId="Web-{4246EFAC-082B-4D46-BAE5-4DC434EA6D55}" dt="2023-11-23T00:58:04.400" v="362"/>
        <pc:sldMkLst>
          <pc:docMk/>
          <pc:sldMk cId="3061660928" sldId="278"/>
        </pc:sldMkLst>
        <pc:spChg chg="add mod">
          <ac:chgData name="Pedro Carneiro" userId="S::pedrocarneiro@ua.pt::96055b4f-53e0-464f-af10-51a50567399d" providerId="AD" clId="Web-{4246EFAC-082B-4D46-BAE5-4DC434EA6D55}" dt="2023-11-23T00:37:40.242" v="348" actId="20577"/>
          <ac:spMkLst>
            <pc:docMk/>
            <pc:sldMk cId="3061660928" sldId="278"/>
            <ac:spMk id="3" creationId="{52D3A7FE-7934-9F87-A199-8DFC6C90BC7E}"/>
          </ac:spMkLst>
        </pc:spChg>
        <pc:spChg chg="add del mod ord">
          <ac:chgData name="Pedro Carneiro" userId="S::pedrocarneiro@ua.pt::96055b4f-53e0-464f-af10-51a50567399d" providerId="AD" clId="Web-{4246EFAC-082B-4D46-BAE5-4DC434EA6D55}" dt="2023-11-23T00:37:04.288" v="338"/>
          <ac:spMkLst>
            <pc:docMk/>
            <pc:sldMk cId="3061660928" sldId="278"/>
            <ac:spMk id="5" creationId="{07E3BBBB-E428-2143-ABC9-0D6EEEF3EFA1}"/>
          </ac:spMkLst>
        </pc:spChg>
        <pc:spChg chg="add mod ord">
          <ac:chgData name="Pedro Carneiro" userId="S::pedrocarneiro@ua.pt::96055b4f-53e0-464f-af10-51a50567399d" providerId="AD" clId="Web-{4246EFAC-082B-4D46-BAE5-4DC434EA6D55}" dt="2023-11-23T00:37:54.586" v="349" actId="14100"/>
          <ac:spMkLst>
            <pc:docMk/>
            <pc:sldMk cId="3061660928" sldId="278"/>
            <ac:spMk id="7" creationId="{017FA479-0993-8D71-10A1-0632903E4513}"/>
          </ac:spMkLst>
        </pc:spChg>
        <pc:graphicFrameChg chg="mod modGraphic">
          <ac:chgData name="Pedro Carneiro" userId="S::pedrocarneiro@ua.pt::96055b4f-53e0-464f-af10-51a50567399d" providerId="AD" clId="Web-{4246EFAC-082B-4D46-BAE5-4DC434EA6D55}" dt="2023-11-23T00:58:04.400" v="362"/>
          <ac:graphicFrameMkLst>
            <pc:docMk/>
            <pc:sldMk cId="3061660928" sldId="278"/>
            <ac:graphicFrameMk id="6" creationId="{1CD2A9D2-B319-0E45-6D81-37B0DC95E79A}"/>
          </ac:graphicFrameMkLst>
        </pc:graphicFrameChg>
      </pc:sldChg>
      <pc:sldChg chg="modSp">
        <pc:chgData name="Pedro Carneiro" userId="S::pedrocarneiro@ua.pt::96055b4f-53e0-464f-af10-51a50567399d" providerId="AD" clId="Web-{4246EFAC-082B-4D46-BAE5-4DC434EA6D55}" dt="2023-11-22T23:55:51.712" v="89" actId="20577"/>
        <pc:sldMkLst>
          <pc:docMk/>
          <pc:sldMk cId="1097094529" sldId="282"/>
        </pc:sldMkLst>
        <pc:spChg chg="mod">
          <ac:chgData name="Pedro Carneiro" userId="S::pedrocarneiro@ua.pt::96055b4f-53e0-464f-af10-51a50567399d" providerId="AD" clId="Web-{4246EFAC-082B-4D46-BAE5-4DC434EA6D55}" dt="2023-11-22T23:55:51.712" v="89" actId="20577"/>
          <ac:spMkLst>
            <pc:docMk/>
            <pc:sldMk cId="1097094529" sldId="282"/>
            <ac:spMk id="775" creationId="{BE8EC494-FD12-D4C5-EF00-C8926275DEE1}"/>
          </ac:spMkLst>
        </pc:spChg>
      </pc:sldChg>
      <pc:sldChg chg="modSp">
        <pc:chgData name="Pedro Carneiro" userId="S::pedrocarneiro@ua.pt::96055b4f-53e0-464f-af10-51a50567399d" providerId="AD" clId="Web-{4246EFAC-082B-4D46-BAE5-4DC434EA6D55}" dt="2023-11-22T23:56:02.072" v="90" actId="1076"/>
        <pc:sldMkLst>
          <pc:docMk/>
          <pc:sldMk cId="1694241614" sldId="287"/>
        </pc:sldMkLst>
        <pc:spChg chg="mod">
          <ac:chgData name="Pedro Carneiro" userId="S::pedrocarneiro@ua.pt::96055b4f-53e0-464f-af10-51a50567399d" providerId="AD" clId="Web-{4246EFAC-082B-4D46-BAE5-4DC434EA6D55}" dt="2023-11-22T23:56:02.072" v="90" actId="1076"/>
          <ac:spMkLst>
            <pc:docMk/>
            <pc:sldMk cId="1694241614" sldId="287"/>
            <ac:spMk id="2" creationId="{00000000-0000-0000-0000-000000000000}"/>
          </ac:spMkLst>
        </pc:spChg>
      </pc:sldChg>
      <pc:sldChg chg="modSp">
        <pc:chgData name="Pedro Carneiro" userId="S::pedrocarneiro@ua.pt::96055b4f-53e0-464f-af10-51a50567399d" providerId="AD" clId="Web-{4246EFAC-082B-4D46-BAE5-4DC434EA6D55}" dt="2023-11-23T00:32:48.982" v="197" actId="1076"/>
        <pc:sldMkLst>
          <pc:docMk/>
          <pc:sldMk cId="3625736048" sldId="289"/>
        </pc:sldMkLst>
        <pc:spChg chg="mod">
          <ac:chgData name="Pedro Carneiro" userId="S::pedrocarneiro@ua.pt::96055b4f-53e0-464f-af10-51a50567399d" providerId="AD" clId="Web-{4246EFAC-082B-4D46-BAE5-4DC434EA6D55}" dt="2023-11-23T00:32:48.982" v="197" actId="1076"/>
          <ac:spMkLst>
            <pc:docMk/>
            <pc:sldMk cId="3625736048" sldId="289"/>
            <ac:spMk id="3" creationId="{8C67BD37-87B9-982C-C6A1-1225B8B2A1CB}"/>
          </ac:spMkLst>
        </pc:spChg>
      </pc:sldChg>
      <pc:sldChg chg="addSp delSp modSp">
        <pc:chgData name="Pedro Carneiro" userId="S::pedrocarneiro@ua.pt::96055b4f-53e0-464f-af10-51a50567399d" providerId="AD" clId="Web-{4246EFAC-082B-4D46-BAE5-4DC434EA6D55}" dt="2023-11-23T01:07:32.968" v="678" actId="1076"/>
        <pc:sldMkLst>
          <pc:docMk/>
          <pc:sldMk cId="3397653300" sldId="291"/>
        </pc:sldMkLst>
        <pc:spChg chg="mod">
          <ac:chgData name="Pedro Carneiro" userId="S::pedrocarneiro@ua.pt::96055b4f-53e0-464f-af10-51a50567399d" providerId="AD" clId="Web-{4246EFAC-082B-4D46-BAE5-4DC434EA6D55}" dt="2023-11-22T23:53:08.488" v="11" actId="20577"/>
          <ac:spMkLst>
            <pc:docMk/>
            <pc:sldMk cId="3397653300" sldId="291"/>
            <ac:spMk id="2" creationId="{4EADA9B8-B73D-F2EC-7BAE-88EFFE6E44A7}"/>
          </ac:spMkLst>
        </pc:spChg>
        <pc:spChg chg="del mod">
          <ac:chgData name="Pedro Carneiro" userId="S::pedrocarneiro@ua.pt::96055b4f-53e0-464f-af10-51a50567399d" providerId="AD" clId="Web-{4246EFAC-082B-4D46-BAE5-4DC434EA6D55}" dt="2023-11-23T01:01:47.703" v="635"/>
          <ac:spMkLst>
            <pc:docMk/>
            <pc:sldMk cId="3397653300" sldId="291"/>
            <ac:spMk id="3" creationId="{E7F5B5B2-9BA2-F19C-4BE2-9720B5EBD5DA}"/>
          </ac:spMkLst>
        </pc:spChg>
        <pc:spChg chg="del mod">
          <ac:chgData name="Pedro Carneiro" userId="S::pedrocarneiro@ua.pt::96055b4f-53e0-464f-af10-51a50567399d" providerId="AD" clId="Web-{4246EFAC-082B-4D46-BAE5-4DC434EA6D55}" dt="2023-11-23T01:01:54.532" v="637"/>
          <ac:spMkLst>
            <pc:docMk/>
            <pc:sldMk cId="3397653300" sldId="291"/>
            <ac:spMk id="4" creationId="{1ED6C71C-263C-7462-B31D-31CA3A11E710}"/>
          </ac:spMkLst>
        </pc:spChg>
        <pc:spChg chg="add del">
          <ac:chgData name="Pedro Carneiro" userId="S::pedrocarneiro@ua.pt::96055b4f-53e0-464f-af10-51a50567399d" providerId="AD" clId="Web-{4246EFAC-082B-4D46-BAE5-4DC434EA6D55}" dt="2023-11-23T00:59:09.730" v="365"/>
          <ac:spMkLst>
            <pc:docMk/>
            <pc:sldMk cId="3397653300" sldId="291"/>
            <ac:spMk id="6" creationId="{BFB233A1-1555-61FA-1537-973420713CE1}"/>
          </ac:spMkLst>
        </pc:spChg>
        <pc:spChg chg="add mod">
          <ac:chgData name="Pedro Carneiro" userId="S::pedrocarneiro@ua.pt::96055b4f-53e0-464f-af10-51a50567399d" providerId="AD" clId="Web-{4246EFAC-082B-4D46-BAE5-4DC434EA6D55}" dt="2023-11-23T01:07:28.187" v="676" actId="1076"/>
          <ac:spMkLst>
            <pc:docMk/>
            <pc:sldMk cId="3397653300" sldId="291"/>
            <ac:spMk id="7" creationId="{4BA10BC7-69C6-0110-2601-0A05A824C9BE}"/>
          </ac:spMkLst>
        </pc:spChg>
        <pc:spChg chg="add mod">
          <ac:chgData name="Pedro Carneiro" userId="S::pedrocarneiro@ua.pt::96055b4f-53e0-464f-af10-51a50567399d" providerId="AD" clId="Web-{4246EFAC-082B-4D46-BAE5-4DC434EA6D55}" dt="2023-11-23T01:07:30.499" v="677" actId="1076"/>
          <ac:spMkLst>
            <pc:docMk/>
            <pc:sldMk cId="3397653300" sldId="291"/>
            <ac:spMk id="8" creationId="{685A7B61-CC3B-6E74-E565-E05BB2527ECC}"/>
          </ac:spMkLst>
        </pc:spChg>
        <pc:spChg chg="add mod">
          <ac:chgData name="Pedro Carneiro" userId="S::pedrocarneiro@ua.pt::96055b4f-53e0-464f-af10-51a50567399d" providerId="AD" clId="Web-{4246EFAC-082B-4D46-BAE5-4DC434EA6D55}" dt="2023-11-23T01:07:32.968" v="678" actId="1076"/>
          <ac:spMkLst>
            <pc:docMk/>
            <pc:sldMk cId="3397653300" sldId="291"/>
            <ac:spMk id="9" creationId="{FF5EE9F3-9E76-B416-FAFE-B2BE9EFAB6C6}"/>
          </ac:spMkLst>
        </pc:spChg>
        <pc:spChg chg="add mod">
          <ac:chgData name="Pedro Carneiro" userId="S::pedrocarneiro@ua.pt::96055b4f-53e0-464f-af10-51a50567399d" providerId="AD" clId="Web-{4246EFAC-082B-4D46-BAE5-4DC434EA6D55}" dt="2023-11-23T01:06:54.405" v="671"/>
          <ac:spMkLst>
            <pc:docMk/>
            <pc:sldMk cId="3397653300" sldId="291"/>
            <ac:spMk id="10" creationId="{FB50B8B4-CC24-B529-DD1C-CF8AA83FAE50}"/>
          </ac:spMkLst>
        </pc:spChg>
        <pc:spChg chg="add mod">
          <ac:chgData name="Pedro Carneiro" userId="S::pedrocarneiro@ua.pt::96055b4f-53e0-464f-af10-51a50567399d" providerId="AD" clId="Web-{4246EFAC-082B-4D46-BAE5-4DC434EA6D55}" dt="2023-11-23T01:06:54.405" v="670"/>
          <ac:spMkLst>
            <pc:docMk/>
            <pc:sldMk cId="3397653300" sldId="291"/>
            <ac:spMk id="11" creationId="{BA889264-6D8E-72CA-E998-42E1B68EF081}"/>
          </ac:spMkLst>
        </pc:spChg>
        <pc:spChg chg="add mod">
          <ac:chgData name="Pedro Carneiro" userId="S::pedrocarneiro@ua.pt::96055b4f-53e0-464f-af10-51a50567399d" providerId="AD" clId="Web-{4246EFAC-082B-4D46-BAE5-4DC434EA6D55}" dt="2023-11-23T01:06:54.405" v="672"/>
          <ac:spMkLst>
            <pc:docMk/>
            <pc:sldMk cId="3397653300" sldId="291"/>
            <ac:spMk id="12" creationId="{D269C657-852A-59C5-D080-B93D9DB08749}"/>
          </ac:spMkLst>
        </pc:spChg>
        <pc:spChg chg="add del mod">
          <ac:chgData name="Pedro Carneiro" userId="S::pedrocarneiro@ua.pt::96055b4f-53e0-464f-af10-51a50567399d" providerId="AD" clId="Web-{4246EFAC-082B-4D46-BAE5-4DC434EA6D55}" dt="2023-11-23T01:01:50.032" v="636"/>
          <ac:spMkLst>
            <pc:docMk/>
            <pc:sldMk cId="3397653300" sldId="291"/>
            <ac:spMk id="14" creationId="{7D05DBE0-EA98-E583-B8CE-812F561EDED6}"/>
          </ac:spMkLst>
        </pc:spChg>
        <pc:spChg chg="add del mod">
          <ac:chgData name="Pedro Carneiro" userId="S::pedrocarneiro@ua.pt::96055b4f-53e0-464f-af10-51a50567399d" providerId="AD" clId="Web-{4246EFAC-082B-4D46-BAE5-4DC434EA6D55}" dt="2023-11-23T01:02:15.954" v="644"/>
          <ac:spMkLst>
            <pc:docMk/>
            <pc:sldMk cId="3397653300" sldId="291"/>
            <ac:spMk id="16" creationId="{22697955-3ED3-764E-1229-E39987E42CEC}"/>
          </ac:spMkLst>
        </pc:spChg>
      </pc:sldChg>
    </pc:docChg>
  </pc:docChgLst>
  <pc:docChgLst>
    <pc:chgData name="David Palricas" userId="S::davidpalricas@ua.pt::9d528dc9-707b-48ce-9c5b-86bfbb2b7859" providerId="AD" clId="Web-{4D865B41-2D6C-4A49-8D72-06A6718F2C57}"/>
    <pc:docChg chg="modSld">
      <pc:chgData name="David Palricas" userId="S::davidpalricas@ua.pt::9d528dc9-707b-48ce-9c5b-86bfbb2b7859" providerId="AD" clId="Web-{4D865B41-2D6C-4A49-8D72-06A6718F2C57}" dt="2023-11-23T00:37:56.206" v="479" actId="20577"/>
      <pc:docMkLst>
        <pc:docMk/>
      </pc:docMkLst>
      <pc:sldChg chg="modSp">
        <pc:chgData name="David Palricas" userId="S::davidpalricas@ua.pt::9d528dc9-707b-48ce-9c5b-86bfbb2b7859" providerId="AD" clId="Web-{4D865B41-2D6C-4A49-8D72-06A6718F2C57}" dt="2023-11-23T00:37:56.206" v="479" actId="20577"/>
        <pc:sldMkLst>
          <pc:docMk/>
          <pc:sldMk cId="3397653300" sldId="291"/>
        </pc:sldMkLst>
        <pc:spChg chg="mod">
          <ac:chgData name="David Palricas" userId="S::davidpalricas@ua.pt::9d528dc9-707b-48ce-9c5b-86bfbb2b7859" providerId="AD" clId="Web-{4D865B41-2D6C-4A49-8D72-06A6718F2C57}" dt="2023-11-23T00:34:13.032" v="226" actId="20577"/>
          <ac:spMkLst>
            <pc:docMk/>
            <pc:sldMk cId="3397653300" sldId="291"/>
            <ac:spMk id="2" creationId="{4EADA9B8-B73D-F2EC-7BAE-88EFFE6E44A7}"/>
          </ac:spMkLst>
        </pc:spChg>
        <pc:spChg chg="mod">
          <ac:chgData name="David Palricas" userId="S::davidpalricas@ua.pt::9d528dc9-707b-48ce-9c5b-86bfbb2b7859" providerId="AD" clId="Web-{4D865B41-2D6C-4A49-8D72-06A6718F2C57}" dt="2023-11-23T00:37:56.206" v="479" actId="20577"/>
          <ac:spMkLst>
            <pc:docMk/>
            <pc:sldMk cId="3397653300" sldId="291"/>
            <ac:spMk id="3" creationId="{E7F5B5B2-9BA2-F19C-4BE2-9720B5EBD5DA}"/>
          </ac:spMkLst>
        </pc:spChg>
        <pc:spChg chg="mod">
          <ac:chgData name="David Palricas" userId="S::davidpalricas@ua.pt::9d528dc9-707b-48ce-9c5b-86bfbb2b7859" providerId="AD" clId="Web-{4D865B41-2D6C-4A49-8D72-06A6718F2C57}" dt="2023-11-23T00:37:29.266" v="476" actId="20577"/>
          <ac:spMkLst>
            <pc:docMk/>
            <pc:sldMk cId="3397653300" sldId="291"/>
            <ac:spMk id="4" creationId="{1ED6C71C-263C-7462-B31D-31CA3A11E710}"/>
          </ac:spMkLst>
        </pc:spChg>
      </pc:sldChg>
    </pc:docChg>
  </pc:docChgLst>
  <pc:docChgLst>
    <pc:chgData name="Pedro Carneiro" userId="S::pedrocarneiro@ua.pt::96055b4f-53e0-464f-af10-51a50567399d" providerId="AD" clId="Web-{C9DFF4FC-421A-4DD0-A9BE-EBB8977AC797}"/>
    <pc:docChg chg="modSld">
      <pc:chgData name="Pedro Carneiro" userId="S::pedrocarneiro@ua.pt::96055b4f-53e0-464f-af10-51a50567399d" providerId="AD" clId="Web-{C9DFF4FC-421A-4DD0-A9BE-EBB8977AC797}" dt="2023-10-11T22:21:45.338" v="0" actId="1076"/>
      <pc:docMkLst>
        <pc:docMk/>
      </pc:docMkLst>
      <pc:sldChg chg="modSp">
        <pc:chgData name="Pedro Carneiro" userId="S::pedrocarneiro@ua.pt::96055b4f-53e0-464f-af10-51a50567399d" providerId="AD" clId="Web-{C9DFF4FC-421A-4DD0-A9BE-EBB8977AC797}" dt="2023-10-11T22:21:45.338" v="0" actId="1076"/>
        <pc:sldMkLst>
          <pc:docMk/>
          <pc:sldMk cId="0" sldId="258"/>
        </pc:sldMkLst>
        <pc:spChg chg="mod">
          <ac:chgData name="Pedro Carneiro" userId="S::pedrocarneiro@ua.pt::96055b4f-53e0-464f-af10-51a50567399d" providerId="AD" clId="Web-{C9DFF4FC-421A-4DD0-A9BE-EBB8977AC797}" dt="2023-10-11T22:21:45.338" v="0" actId="1076"/>
          <ac:spMkLst>
            <pc:docMk/>
            <pc:sldMk cId="0" sldId="258"/>
            <ac:spMk id="18" creationId="{6F69E794-4872-8D01-DBC3-D1A9C6F771BB}"/>
          </ac:spMkLst>
        </pc:spChg>
      </pc:sldChg>
    </pc:docChg>
  </pc:docChgLst>
  <pc:docChgLst>
    <pc:chgData name="Ana Águia" userId="S::inesaguia@ua.pt::91c01744-86e6-4116-b8d8-5c31fc766735" providerId="AD" clId="Web-{925024A9-94ED-4DF0-825E-D98EA0F32D41}"/>
    <pc:docChg chg="modSld">
      <pc:chgData name="Ana Águia" userId="S::inesaguia@ua.pt::91c01744-86e6-4116-b8d8-5c31fc766735" providerId="AD" clId="Web-{925024A9-94ED-4DF0-825E-D98EA0F32D41}" dt="2023-10-23T21:01:40.293" v="1" actId="1076"/>
      <pc:docMkLst>
        <pc:docMk/>
      </pc:docMkLst>
      <pc:sldChg chg="modSp">
        <pc:chgData name="Ana Águia" userId="S::inesaguia@ua.pt::91c01744-86e6-4116-b8d8-5c31fc766735" providerId="AD" clId="Web-{925024A9-94ED-4DF0-825E-D98EA0F32D41}" dt="2023-10-23T21:01:40.293" v="1" actId="1076"/>
        <pc:sldMkLst>
          <pc:docMk/>
          <pc:sldMk cId="2683872365" sldId="273"/>
        </pc:sldMkLst>
        <pc:spChg chg="mod">
          <ac:chgData name="Ana Águia" userId="S::inesaguia@ua.pt::91c01744-86e6-4116-b8d8-5c31fc766735" providerId="AD" clId="Web-{925024A9-94ED-4DF0-825E-D98EA0F32D41}" dt="2023-10-23T21:01:40.293" v="1" actId="1076"/>
          <ac:spMkLst>
            <pc:docMk/>
            <pc:sldMk cId="2683872365" sldId="273"/>
            <ac:spMk id="4" creationId="{C1DE1D20-B3B3-EEE7-C28E-AAB424CB88AF}"/>
          </ac:spMkLst>
        </pc:spChg>
        <pc:spChg chg="mod">
          <ac:chgData name="Ana Águia" userId="S::inesaguia@ua.pt::91c01744-86e6-4116-b8d8-5c31fc766735" providerId="AD" clId="Web-{925024A9-94ED-4DF0-825E-D98EA0F32D41}" dt="2023-10-23T21:01:34.762" v="0" actId="1076"/>
          <ac:spMkLst>
            <pc:docMk/>
            <pc:sldMk cId="2683872365" sldId="273"/>
            <ac:spMk id="6" creationId="{0E4B7D0C-434B-2E91-0163-5B2FCD7E7F8D}"/>
          </ac:spMkLst>
        </pc:spChg>
      </pc:sldChg>
    </pc:docChg>
  </pc:docChgLst>
  <pc:docChgLst>
    <pc:chgData name="Pedro Carneiro" userId="S::pedrocarneiro@ua.pt::96055b4f-53e0-464f-af10-51a50567399d" providerId="AD" clId="Web-{ED0E0BD8-39D9-4FB0-B2E4-CB3BEF7F2A4C}"/>
    <pc:docChg chg="modSld">
      <pc:chgData name="Pedro Carneiro" userId="S::pedrocarneiro@ua.pt::96055b4f-53e0-464f-af10-51a50567399d" providerId="AD" clId="Web-{ED0E0BD8-39D9-4FB0-B2E4-CB3BEF7F2A4C}" dt="2023-10-09T16:28:45.201" v="7" actId="1076"/>
      <pc:docMkLst>
        <pc:docMk/>
      </pc:docMkLst>
      <pc:sldChg chg="addSp delSp modSp">
        <pc:chgData name="Pedro Carneiro" userId="S::pedrocarneiro@ua.pt::96055b4f-53e0-464f-af10-51a50567399d" providerId="AD" clId="Web-{ED0E0BD8-39D9-4FB0-B2E4-CB3BEF7F2A4C}" dt="2023-10-09T16:28:45.201" v="7" actId="1076"/>
        <pc:sldMkLst>
          <pc:docMk/>
          <pc:sldMk cId="0" sldId="262"/>
        </pc:sldMkLst>
        <pc:spChg chg="del">
          <ac:chgData name="Pedro Carneiro" userId="S::pedrocarneiro@ua.pt::96055b4f-53e0-464f-af10-51a50567399d" providerId="AD" clId="Web-{ED0E0BD8-39D9-4FB0-B2E4-CB3BEF7F2A4C}" dt="2023-10-09T16:28:13.388" v="0"/>
          <ac:spMkLst>
            <pc:docMk/>
            <pc:sldMk cId="0" sldId="262"/>
            <ac:spMk id="3" creationId="{00000000-0000-0000-0000-000000000000}"/>
          </ac:spMkLst>
        </pc:spChg>
        <pc:spChg chg="add mod">
          <ac:chgData name="Pedro Carneiro" userId="S::pedrocarneiro@ua.pt::96055b4f-53e0-464f-af10-51a50567399d" providerId="AD" clId="Web-{ED0E0BD8-39D9-4FB0-B2E4-CB3BEF7F2A4C}" dt="2023-10-09T16:28:13.388" v="0"/>
          <ac:spMkLst>
            <pc:docMk/>
            <pc:sldMk cId="0" sldId="262"/>
            <ac:spMk id="5" creationId="{ED077401-825F-21A7-9E0E-0A81DEC0158D}"/>
          </ac:spMkLst>
        </pc:spChg>
        <pc:picChg chg="add mod">
          <ac:chgData name="Pedro Carneiro" userId="S::pedrocarneiro@ua.pt::96055b4f-53e0-464f-af10-51a50567399d" providerId="AD" clId="Web-{ED0E0BD8-39D9-4FB0-B2E4-CB3BEF7F2A4C}" dt="2023-10-09T16:28:45.201" v="7" actId="1076"/>
          <ac:picMkLst>
            <pc:docMk/>
            <pc:sldMk cId="0" sldId="262"/>
            <ac:picMk id="6" creationId="{F193EF39-9405-5DFA-79ED-C80C649AB1D1}"/>
          </ac:picMkLst>
        </pc:picChg>
      </pc:sldChg>
    </pc:docChg>
  </pc:docChgLst>
  <pc:docChgLst>
    <pc:chgData name="Ana Águia" userId="91c01744-86e6-4116-b8d8-5c31fc766735" providerId="ADAL" clId="{12800C5E-91F0-394F-AC4D-B348AB8F1893}"/>
    <pc:docChg chg="modSld">
      <pc:chgData name="Ana Águia" userId="91c01744-86e6-4116-b8d8-5c31fc766735" providerId="ADAL" clId="{12800C5E-91F0-394F-AC4D-B348AB8F1893}" dt="2023-11-17T21:16:35.135" v="161" actId="20577"/>
      <pc:docMkLst>
        <pc:docMk/>
      </pc:docMkLst>
      <pc:sldChg chg="modSp">
        <pc:chgData name="Ana Águia" userId="91c01744-86e6-4116-b8d8-5c31fc766735" providerId="ADAL" clId="{12800C5E-91F0-394F-AC4D-B348AB8F1893}" dt="2023-11-17T21:15:56.987" v="149" actId="20577"/>
        <pc:sldMkLst>
          <pc:docMk/>
          <pc:sldMk cId="2331497295" sldId="269"/>
        </pc:sldMkLst>
        <pc:spChg chg="mod">
          <ac:chgData name="Ana Águia" userId="91c01744-86e6-4116-b8d8-5c31fc766735" providerId="ADAL" clId="{12800C5E-91F0-394F-AC4D-B348AB8F1893}" dt="2023-11-17T21:15:56.987" v="149" actId="20577"/>
          <ac:spMkLst>
            <pc:docMk/>
            <pc:sldMk cId="2331497295" sldId="269"/>
            <ac:spMk id="13" creationId="{7E52FABC-444D-A958-3D12-9D9161FDEED8}"/>
          </ac:spMkLst>
        </pc:spChg>
      </pc:sldChg>
      <pc:sldChg chg="modSp">
        <pc:chgData name="Ana Águia" userId="91c01744-86e6-4116-b8d8-5c31fc766735" providerId="ADAL" clId="{12800C5E-91F0-394F-AC4D-B348AB8F1893}" dt="2023-11-17T21:16:35.135" v="161" actId="20577"/>
        <pc:sldMkLst>
          <pc:docMk/>
          <pc:sldMk cId="2988090803" sldId="276"/>
        </pc:sldMkLst>
        <pc:spChg chg="mod">
          <ac:chgData name="Ana Águia" userId="91c01744-86e6-4116-b8d8-5c31fc766735" providerId="ADAL" clId="{12800C5E-91F0-394F-AC4D-B348AB8F1893}" dt="2023-11-17T21:16:35.135" v="161" actId="20577"/>
          <ac:spMkLst>
            <pc:docMk/>
            <pc:sldMk cId="2988090803" sldId="276"/>
            <ac:spMk id="13" creationId="{7E52FABC-444D-A958-3D12-9D9161FDEED8}"/>
          </ac:spMkLst>
        </pc:spChg>
      </pc:sldChg>
    </pc:docChg>
  </pc:docChgLst>
  <pc:docChgLst>
    <pc:chgData name="Ana Águia" userId="S::inesaguia@ua.pt::91c01744-86e6-4116-b8d8-5c31fc766735" providerId="AD" clId="Web-{35FEFE5C-84DE-4B6C-B610-FD46A3E0FBA6}"/>
    <pc:docChg chg="addSld modSld">
      <pc:chgData name="Ana Águia" userId="S::inesaguia@ua.pt::91c01744-86e6-4116-b8d8-5c31fc766735" providerId="AD" clId="Web-{35FEFE5C-84DE-4B6C-B610-FD46A3E0FBA6}" dt="2023-11-21T14:22:54.564" v="32"/>
      <pc:docMkLst>
        <pc:docMk/>
      </pc:docMkLst>
      <pc:sldChg chg="addSp delSp modSp">
        <pc:chgData name="Ana Águia" userId="S::inesaguia@ua.pt::91c01744-86e6-4116-b8d8-5c31fc766735" providerId="AD" clId="Web-{35FEFE5C-84DE-4B6C-B610-FD46A3E0FBA6}" dt="2023-11-21T14:22:54.564" v="32"/>
        <pc:sldMkLst>
          <pc:docMk/>
          <pc:sldMk cId="0" sldId="258"/>
        </pc:sldMkLst>
        <pc:spChg chg="mod">
          <ac:chgData name="Ana Águia" userId="S::inesaguia@ua.pt::91c01744-86e6-4116-b8d8-5c31fc766735" providerId="AD" clId="Web-{35FEFE5C-84DE-4B6C-B610-FD46A3E0FBA6}" dt="2023-11-21T14:19:47.464" v="15" actId="1076"/>
          <ac:spMkLst>
            <pc:docMk/>
            <pc:sldMk cId="0" sldId="258"/>
            <ac:spMk id="4" creationId="{AAF7D939-CBC9-D88F-8081-7038AB526EF3}"/>
          </ac:spMkLst>
        </pc:spChg>
        <pc:spChg chg="del">
          <ac:chgData name="Ana Águia" userId="S::inesaguia@ua.pt::91c01744-86e6-4116-b8d8-5c31fc766735" providerId="AD" clId="Web-{35FEFE5C-84DE-4B6C-B610-FD46A3E0FBA6}" dt="2023-11-21T14:19:28.932" v="10"/>
          <ac:spMkLst>
            <pc:docMk/>
            <pc:sldMk cId="0" sldId="258"/>
            <ac:spMk id="6" creationId="{0E4B7D0C-434B-2E91-0163-5B2FCD7E7F8D}"/>
          </ac:spMkLst>
        </pc:spChg>
        <pc:spChg chg="del">
          <ac:chgData name="Ana Águia" userId="S::inesaguia@ua.pt::91c01744-86e6-4116-b8d8-5c31fc766735" providerId="AD" clId="Web-{35FEFE5C-84DE-4B6C-B610-FD46A3E0FBA6}" dt="2023-11-21T14:19:16.588" v="3"/>
          <ac:spMkLst>
            <pc:docMk/>
            <pc:sldMk cId="0" sldId="258"/>
            <ac:spMk id="7" creationId="{D47B599A-2126-8D89-C57C-58669A48F270}"/>
          </ac:spMkLst>
        </pc:spChg>
        <pc:spChg chg="mod ord">
          <ac:chgData name="Ana Águia" userId="S::inesaguia@ua.pt::91c01744-86e6-4116-b8d8-5c31fc766735" providerId="AD" clId="Web-{35FEFE5C-84DE-4B6C-B610-FD46A3E0FBA6}" dt="2023-11-21T14:20:32.700" v="22" actId="1076"/>
          <ac:spMkLst>
            <pc:docMk/>
            <pc:sldMk cId="0" sldId="258"/>
            <ac:spMk id="8" creationId="{5B9C092D-E2E4-BA99-C4B1-9DF72C30161D}"/>
          </ac:spMkLst>
        </pc:spChg>
        <pc:spChg chg="mod ord">
          <ac:chgData name="Ana Águia" userId="S::inesaguia@ua.pt::91c01744-86e6-4116-b8d8-5c31fc766735" providerId="AD" clId="Web-{35FEFE5C-84DE-4B6C-B610-FD46A3E0FBA6}" dt="2023-11-21T14:20:28.871" v="21"/>
          <ac:spMkLst>
            <pc:docMk/>
            <pc:sldMk cId="0" sldId="258"/>
            <ac:spMk id="9" creationId="{CD20B6A1-0E67-94E9-94EB-746733D37297}"/>
          </ac:spMkLst>
        </pc:spChg>
        <pc:spChg chg="del">
          <ac:chgData name="Ana Águia" userId="S::inesaguia@ua.pt::91c01744-86e6-4116-b8d8-5c31fc766735" providerId="AD" clId="Web-{35FEFE5C-84DE-4B6C-B610-FD46A3E0FBA6}" dt="2023-11-21T14:19:19.135" v="5"/>
          <ac:spMkLst>
            <pc:docMk/>
            <pc:sldMk cId="0" sldId="258"/>
            <ac:spMk id="10" creationId="{FBB1C541-6EFC-A05D-7FD7-F68B7A58D111}"/>
          </ac:spMkLst>
        </pc:spChg>
        <pc:spChg chg="del">
          <ac:chgData name="Ana Águia" userId="S::inesaguia@ua.pt::91c01744-86e6-4116-b8d8-5c31fc766735" providerId="AD" clId="Web-{35FEFE5C-84DE-4B6C-B610-FD46A3E0FBA6}" dt="2023-11-21T14:19:24.401" v="8"/>
          <ac:spMkLst>
            <pc:docMk/>
            <pc:sldMk cId="0" sldId="258"/>
            <ac:spMk id="11" creationId="{17F58376-5B78-EABF-95D7-CDA33E59BA07}"/>
          </ac:spMkLst>
        </pc:spChg>
        <pc:spChg chg="del mod">
          <ac:chgData name="Ana Águia" userId="S::inesaguia@ua.pt::91c01744-86e6-4116-b8d8-5c31fc766735" providerId="AD" clId="Web-{35FEFE5C-84DE-4B6C-B610-FD46A3E0FBA6}" dt="2023-11-21T14:19:33.948" v="12"/>
          <ac:spMkLst>
            <pc:docMk/>
            <pc:sldMk cId="0" sldId="258"/>
            <ac:spMk id="12" creationId="{103001A7-30DF-FAC8-A98D-AFC61138CE22}"/>
          </ac:spMkLst>
        </pc:spChg>
        <pc:spChg chg="del">
          <ac:chgData name="Ana Águia" userId="S::inesaguia@ua.pt::91c01744-86e6-4116-b8d8-5c31fc766735" providerId="AD" clId="Web-{35FEFE5C-84DE-4B6C-B610-FD46A3E0FBA6}" dt="2023-11-21T14:19:17.651" v="4"/>
          <ac:spMkLst>
            <pc:docMk/>
            <pc:sldMk cId="0" sldId="258"/>
            <ac:spMk id="14" creationId="{4D4265CD-197C-F049-CFB0-4714A80D46B3}"/>
          </ac:spMkLst>
        </pc:spChg>
        <pc:spChg chg="del mod">
          <ac:chgData name="Ana Águia" userId="S::inesaguia@ua.pt::91c01744-86e6-4116-b8d8-5c31fc766735" providerId="AD" clId="Web-{35FEFE5C-84DE-4B6C-B610-FD46A3E0FBA6}" dt="2023-11-21T14:19:21.791" v="7"/>
          <ac:spMkLst>
            <pc:docMk/>
            <pc:sldMk cId="0" sldId="258"/>
            <ac:spMk id="15" creationId="{299AA0B7-1FEE-7FAC-882F-A95AF9A3A7BD}"/>
          </ac:spMkLst>
        </pc:spChg>
        <pc:spChg chg="del">
          <ac:chgData name="Ana Águia" userId="S::inesaguia@ua.pt::91c01744-86e6-4116-b8d8-5c31fc766735" providerId="AD" clId="Web-{35FEFE5C-84DE-4B6C-B610-FD46A3E0FBA6}" dt="2023-11-21T14:19:25.745" v="9"/>
          <ac:spMkLst>
            <pc:docMk/>
            <pc:sldMk cId="0" sldId="258"/>
            <ac:spMk id="19" creationId="{D145A5C6-12B2-9593-B7EA-859CE36E11AA}"/>
          </ac:spMkLst>
        </pc:spChg>
        <pc:picChg chg="add del mod">
          <ac:chgData name="Ana Águia" userId="S::inesaguia@ua.pt::91c01744-86e6-4116-b8d8-5c31fc766735" providerId="AD" clId="Web-{35FEFE5C-84DE-4B6C-B610-FD46A3E0FBA6}" dt="2023-11-21T14:22:20.453" v="29"/>
          <ac:picMkLst>
            <pc:docMk/>
            <pc:sldMk cId="0" sldId="258"/>
            <ac:picMk id="16" creationId="{E7D286B5-4E06-9969-5B04-D39DF002C812}"/>
          </ac:picMkLst>
        </pc:picChg>
        <pc:picChg chg="add del mod">
          <ac:chgData name="Ana Águia" userId="S::inesaguia@ua.pt::91c01744-86e6-4116-b8d8-5c31fc766735" providerId="AD" clId="Web-{35FEFE5C-84DE-4B6C-B610-FD46A3E0FBA6}" dt="2023-11-21T14:22:54.564" v="32"/>
          <ac:picMkLst>
            <pc:docMk/>
            <pc:sldMk cId="0" sldId="258"/>
            <ac:picMk id="17" creationId="{967AB0C4-3959-1E22-2A81-83877D06AD9D}"/>
          </ac:picMkLst>
        </pc:picChg>
      </pc:sldChg>
      <pc:sldChg chg="modCm">
        <pc:chgData name="Ana Águia" userId="S::inesaguia@ua.pt::91c01744-86e6-4116-b8d8-5c31fc766735" providerId="AD" clId="Web-{35FEFE5C-84DE-4B6C-B610-FD46A3E0FBA6}" dt="2023-11-21T14:15:58.160" v="0"/>
        <pc:sldMkLst>
          <pc:docMk/>
          <pc:sldMk cId="1585842429" sldId="277"/>
        </pc:sldMkLst>
        <pc:extLst>
          <p:ext xmlns:p="http://schemas.openxmlformats.org/presentationml/2006/main" uri="{D6D511B9-2390-475A-947B-AFAB55BFBCF1}">
            <pc226:cmChg xmlns:pc226="http://schemas.microsoft.com/office/powerpoint/2022/06/main/command" chg="">
              <pc226:chgData name="Ana Águia" userId="S::inesaguia@ua.pt::91c01744-86e6-4116-b8d8-5c31fc766735" providerId="AD" clId="Web-{35FEFE5C-84DE-4B6C-B610-FD46A3E0FBA6}" dt="2023-11-21T14:15:58.160" v="0"/>
              <pc2:cmMkLst xmlns:pc2="http://schemas.microsoft.com/office/powerpoint/2019/9/main/command">
                <pc:docMk/>
                <pc:sldMk cId="1585842429" sldId="277"/>
                <pc2:cmMk id="{F41629B3-77EE-4917-BE25-5546CDE4087E}"/>
              </pc2:cmMkLst>
              <pc226:cmRplyChg chg="add">
                <pc226:chgData name="Ana Águia" userId="S::inesaguia@ua.pt::91c01744-86e6-4116-b8d8-5c31fc766735" providerId="AD" clId="Web-{35FEFE5C-84DE-4B6C-B610-FD46A3E0FBA6}" dt="2023-11-21T14:15:58.160" v="0"/>
                <pc2:cmRplyMkLst xmlns:pc2="http://schemas.microsoft.com/office/powerpoint/2019/9/main/command">
                  <pc:docMk/>
                  <pc:sldMk cId="1585842429" sldId="277"/>
                  <pc2:cmMk id="{F41629B3-77EE-4917-BE25-5546CDE4087E}"/>
                  <pc2:cmRplyMk id="{6DA2214C-AA95-4437-91B1-F3567B357AE5}"/>
                </pc2:cmRplyMkLst>
              </pc226:cmRplyChg>
            </pc226:cmChg>
          </p:ext>
        </pc:extLst>
      </pc:sldChg>
      <pc:sldChg chg="new">
        <pc:chgData name="Ana Águia" userId="S::inesaguia@ua.pt::91c01744-86e6-4116-b8d8-5c31fc766735" providerId="AD" clId="Web-{35FEFE5C-84DE-4B6C-B610-FD46A3E0FBA6}" dt="2023-11-21T14:18:13.461" v="1"/>
        <pc:sldMkLst>
          <pc:docMk/>
          <pc:sldMk cId="3207533523" sldId="286"/>
        </pc:sldMkLst>
      </pc:sldChg>
      <pc:sldChg chg="add replId">
        <pc:chgData name="Ana Águia" userId="S::inesaguia@ua.pt::91c01744-86e6-4116-b8d8-5c31fc766735" providerId="AD" clId="Web-{35FEFE5C-84DE-4B6C-B610-FD46A3E0FBA6}" dt="2023-11-21T14:19:03.103" v="2"/>
        <pc:sldMkLst>
          <pc:docMk/>
          <pc:sldMk cId="1694241614" sldId="287"/>
        </pc:sldMkLst>
      </pc:sldChg>
    </pc:docChg>
  </pc:docChgLst>
  <pc:docChgLst>
    <pc:chgData name="Pedro Carneiro" userId="S::pedrocarneiro@ua.pt::96055b4f-53e0-464f-af10-51a50567399d" providerId="AD" clId="Web-{17F65762-BB61-4A2D-8268-1295997466BD}"/>
    <pc:docChg chg="modSld">
      <pc:chgData name="Pedro Carneiro" userId="S::pedrocarneiro@ua.pt::96055b4f-53e0-464f-af10-51a50567399d" providerId="AD" clId="Web-{17F65762-BB61-4A2D-8268-1295997466BD}" dt="2023-10-10T09:49:40.307" v="22" actId="20577"/>
      <pc:docMkLst>
        <pc:docMk/>
      </pc:docMkLst>
      <pc:sldChg chg="modSp">
        <pc:chgData name="Pedro Carneiro" userId="S::pedrocarneiro@ua.pt::96055b4f-53e0-464f-af10-51a50567399d" providerId="AD" clId="Web-{17F65762-BB61-4A2D-8268-1295997466BD}" dt="2023-10-10T09:49:40.307" v="22" actId="20577"/>
        <pc:sldMkLst>
          <pc:docMk/>
          <pc:sldMk cId="0" sldId="265"/>
        </pc:sldMkLst>
        <pc:spChg chg="mod">
          <ac:chgData name="Pedro Carneiro" userId="S::pedrocarneiro@ua.pt::96055b4f-53e0-464f-af10-51a50567399d" providerId="AD" clId="Web-{17F65762-BB61-4A2D-8268-1295997466BD}" dt="2023-10-10T09:49:40.307" v="22" actId="20577"/>
          <ac:spMkLst>
            <pc:docMk/>
            <pc:sldMk cId="0" sldId="265"/>
            <ac:spMk id="3" creationId="{00000000-0000-0000-0000-000000000000}"/>
          </ac:spMkLst>
        </pc:spChg>
      </pc:sldChg>
    </pc:docChg>
  </pc:docChgLst>
  <pc:docChgLst>
    <pc:chgData name="Ana Rocha" userId="46979577-2e99-40b3-81d1-6de788afe4bc" providerId="ADAL" clId="{DADAE79C-81F0-4209-B08F-9D4DF9E152B0}"/>
    <pc:docChg chg="undo custSel modSld">
      <pc:chgData name="Ana Rocha" userId="46979577-2e99-40b3-81d1-6de788afe4bc" providerId="ADAL" clId="{DADAE79C-81F0-4209-B08F-9D4DF9E152B0}" dt="2023-10-12T09:14:31.434" v="64"/>
      <pc:docMkLst>
        <pc:docMk/>
      </pc:docMkLst>
      <pc:sldChg chg="modSp mod">
        <pc:chgData name="Ana Rocha" userId="46979577-2e99-40b3-81d1-6de788afe4bc" providerId="ADAL" clId="{DADAE79C-81F0-4209-B08F-9D4DF9E152B0}" dt="2023-10-12T09:13:49.475" v="63" actId="1035"/>
        <pc:sldMkLst>
          <pc:docMk/>
          <pc:sldMk cId="1478023678" sldId="256"/>
        </pc:sldMkLst>
        <pc:spChg chg="mod">
          <ac:chgData name="Ana Rocha" userId="46979577-2e99-40b3-81d1-6de788afe4bc" providerId="ADAL" clId="{DADAE79C-81F0-4209-B08F-9D4DF9E152B0}" dt="2023-10-12T09:13:44.128" v="40" actId="1035"/>
          <ac:spMkLst>
            <pc:docMk/>
            <pc:sldMk cId="1478023678" sldId="256"/>
            <ac:spMk id="2" creationId="{286A3ACB-9066-5FDD-4CA4-1454159AB51A}"/>
          </ac:spMkLst>
        </pc:spChg>
        <pc:spChg chg="mod">
          <ac:chgData name="Ana Rocha" userId="46979577-2e99-40b3-81d1-6de788afe4bc" providerId="ADAL" clId="{DADAE79C-81F0-4209-B08F-9D4DF9E152B0}" dt="2023-10-12T09:13:49.475" v="63" actId="1035"/>
          <ac:spMkLst>
            <pc:docMk/>
            <pc:sldMk cId="1478023678" sldId="256"/>
            <ac:spMk id="3" creationId="{EA1BCE8D-0BF5-A02A-AC99-6B758E7A9355}"/>
          </ac:spMkLst>
        </pc:spChg>
      </pc:sldChg>
      <pc:sldChg chg="addCm modCm">
        <pc:chgData name="Ana Rocha" userId="46979577-2e99-40b3-81d1-6de788afe4bc" providerId="ADAL" clId="{DADAE79C-81F0-4209-B08F-9D4DF9E152B0}" dt="2023-10-12T09:06:26.407" v="7"/>
        <pc:sldMkLst>
          <pc:docMk/>
          <pc:sldMk cId="0" sldId="262"/>
        </pc:sldMkLst>
        <pc:extLst>
          <p:ext xmlns:p="http://schemas.openxmlformats.org/presentationml/2006/main" uri="{D6D511B9-2390-475A-947B-AFAB55BFBCF1}">
            <pc226:cmChg xmlns:pc226="http://schemas.microsoft.com/office/powerpoint/2022/06/main/command" chg="add mod">
              <pc226:chgData name="Ana Rocha" userId="46979577-2e99-40b3-81d1-6de788afe4bc" providerId="ADAL" clId="{DADAE79C-81F0-4209-B08F-9D4DF9E152B0}" dt="2023-10-12T09:06:26.407" v="7"/>
              <pc2:cmMkLst xmlns:pc2="http://schemas.microsoft.com/office/powerpoint/2019/9/main/command">
                <pc:docMk/>
                <pc:sldMk cId="0" sldId="262"/>
                <pc2:cmMk id="{ACBE9E67-487E-4817-A69C-C2CBFB074973}"/>
              </pc2:cmMkLst>
            </pc226:cmChg>
          </p:ext>
        </pc:extLst>
      </pc:sldChg>
      <pc:sldChg chg="modSp mod">
        <pc:chgData name="Ana Rocha" userId="46979577-2e99-40b3-81d1-6de788afe4bc" providerId="ADAL" clId="{DADAE79C-81F0-4209-B08F-9D4DF9E152B0}" dt="2023-10-12T09:11:32.902" v="17" actId="20577"/>
        <pc:sldMkLst>
          <pc:docMk/>
          <pc:sldMk cId="0" sldId="265"/>
        </pc:sldMkLst>
        <pc:spChg chg="mod">
          <ac:chgData name="Ana Rocha" userId="46979577-2e99-40b3-81d1-6de788afe4bc" providerId="ADAL" clId="{DADAE79C-81F0-4209-B08F-9D4DF9E152B0}" dt="2023-10-12T09:11:32.902" v="17" actId="20577"/>
          <ac:spMkLst>
            <pc:docMk/>
            <pc:sldMk cId="0" sldId="265"/>
            <ac:spMk id="3" creationId="{00000000-0000-0000-0000-000000000000}"/>
          </ac:spMkLst>
        </pc:spChg>
      </pc:sldChg>
      <pc:sldChg chg="addCm">
        <pc:chgData name="Ana Rocha" userId="46979577-2e99-40b3-81d1-6de788afe4bc" providerId="ADAL" clId="{DADAE79C-81F0-4209-B08F-9D4DF9E152B0}" dt="2023-10-12T09:14:31.434" v="64"/>
        <pc:sldMkLst>
          <pc:docMk/>
          <pc:sldMk cId="3104119749" sldId="267"/>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14:31.434" v="64"/>
              <pc2:cmMkLst xmlns:pc2="http://schemas.microsoft.com/office/powerpoint/2019/9/main/command">
                <pc:docMk/>
                <pc:sldMk cId="3104119749" sldId="267"/>
                <pc2:cmMk id="{1BA94FEB-C06C-4201-8CE5-FC8433F54734}"/>
              </pc2:cmMkLst>
            </pc226:cmChg>
          </p:ext>
        </pc:extLst>
      </pc:sldChg>
      <pc:sldChg chg="addCm">
        <pc:chgData name="Ana Rocha" userId="46979577-2e99-40b3-81d1-6de788afe4bc" providerId="ADAL" clId="{DADAE79C-81F0-4209-B08F-9D4DF9E152B0}" dt="2023-10-12T08:57:38.089" v="0"/>
        <pc:sldMkLst>
          <pc:docMk/>
          <pc:sldMk cId="2331497295" sldId="269"/>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8:57:38.089" v="0"/>
              <pc2:cmMkLst xmlns:pc2="http://schemas.microsoft.com/office/powerpoint/2019/9/main/command">
                <pc:docMk/>
                <pc:sldMk cId="2331497295" sldId="269"/>
                <pc2:cmMk id="{30C805E5-16B2-4755-B676-6028F20543CB}"/>
              </pc2:cmMkLst>
            </pc226:cmChg>
          </p:ext>
        </pc:extLst>
      </pc:sldChg>
      <pc:sldChg chg="addCm">
        <pc:chgData name="Ana Rocha" userId="46979577-2e99-40b3-81d1-6de788afe4bc" providerId="ADAL" clId="{DADAE79C-81F0-4209-B08F-9D4DF9E152B0}" dt="2023-10-12T09:00:05.993" v="1"/>
        <pc:sldMkLst>
          <pc:docMk/>
          <pc:sldMk cId="1424592763" sldId="271"/>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00:05.993" v="1"/>
              <pc2:cmMkLst xmlns:pc2="http://schemas.microsoft.com/office/powerpoint/2019/9/main/command">
                <pc:docMk/>
                <pc:sldMk cId="1424592763" sldId="271"/>
                <pc2:cmMk id="{66B71592-B7EA-49D8-A43B-213ABFD1CCCF}"/>
              </pc2:cmMkLst>
            </pc226:cmChg>
          </p:ext>
        </pc:extLst>
      </pc:sldChg>
      <pc:sldChg chg="addCm">
        <pc:chgData name="Ana Rocha" userId="46979577-2e99-40b3-81d1-6de788afe4bc" providerId="ADAL" clId="{DADAE79C-81F0-4209-B08F-9D4DF9E152B0}" dt="2023-10-12T09:02:12.376" v="2"/>
        <pc:sldMkLst>
          <pc:docMk/>
          <pc:sldMk cId="1411485892" sldId="272"/>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02:12.376" v="2"/>
              <pc2:cmMkLst xmlns:pc2="http://schemas.microsoft.com/office/powerpoint/2019/9/main/command">
                <pc:docMk/>
                <pc:sldMk cId="1411485892" sldId="272"/>
                <pc2:cmMk id="{B5270E62-72F4-44A1-8B68-3BA9C9E0B322}"/>
              </pc2:cmMkLst>
            </pc226:cmChg>
          </p:ext>
        </pc:extLst>
      </pc:sldChg>
      <pc:sldChg chg="modSp mod addCm">
        <pc:chgData name="Ana Rocha" userId="46979577-2e99-40b3-81d1-6de788afe4bc" providerId="ADAL" clId="{DADAE79C-81F0-4209-B08F-9D4DF9E152B0}" dt="2023-10-12T09:09:53.222" v="15" actId="20577"/>
        <pc:sldMkLst>
          <pc:docMk/>
          <pc:sldMk cId="2683872365" sldId="273"/>
        </pc:sldMkLst>
        <pc:spChg chg="mod">
          <ac:chgData name="Ana Rocha" userId="46979577-2e99-40b3-81d1-6de788afe4bc" providerId="ADAL" clId="{DADAE79C-81F0-4209-B08F-9D4DF9E152B0}" dt="2023-10-12T09:06:25.806" v="6" actId="313"/>
          <ac:spMkLst>
            <pc:docMk/>
            <pc:sldMk cId="2683872365" sldId="273"/>
            <ac:spMk id="2" creationId="{00000000-0000-0000-0000-000000000000}"/>
          </ac:spMkLst>
        </pc:spChg>
        <pc:spChg chg="mod">
          <ac:chgData name="Ana Rocha" userId="46979577-2e99-40b3-81d1-6de788afe4bc" providerId="ADAL" clId="{DADAE79C-81F0-4209-B08F-9D4DF9E152B0}" dt="2023-10-12T09:08:21.754" v="13" actId="20577"/>
          <ac:spMkLst>
            <pc:docMk/>
            <pc:sldMk cId="2683872365" sldId="273"/>
            <ac:spMk id="4" creationId="{C1DE1D20-B3B3-EEE7-C28E-AAB424CB88AF}"/>
          </ac:spMkLst>
        </pc:spChg>
        <pc:spChg chg="mod">
          <ac:chgData name="Ana Rocha" userId="46979577-2e99-40b3-81d1-6de788afe4bc" providerId="ADAL" clId="{DADAE79C-81F0-4209-B08F-9D4DF9E152B0}" dt="2023-10-12T09:09:53.222" v="15" actId="20577"/>
          <ac:spMkLst>
            <pc:docMk/>
            <pc:sldMk cId="2683872365" sldId="273"/>
            <ac:spMk id="9" creationId="{FE0BCDA2-5708-F27E-C6C7-9557DEE9EC54}"/>
          </ac:spMkLst>
        </pc:spChg>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07:47.262" v="8"/>
              <pc2:cmMkLst xmlns:pc2="http://schemas.microsoft.com/office/powerpoint/2019/9/main/command">
                <pc:docMk/>
                <pc:sldMk cId="2683872365" sldId="273"/>
                <pc2:cmMk id="{BEBB4964-6754-438E-B49D-07D28BB5BFEF}"/>
              </pc2:cmMkLst>
            </pc226:cmChg>
          </p:ext>
        </pc:extLst>
      </pc:sldChg>
    </pc:docChg>
  </pc:docChgLst>
  <pc:docChgLst>
    <pc:chgData name="Ana Águia" userId="S::inesaguia@ua.pt::91c01744-86e6-4116-b8d8-5c31fc766735" providerId="AD" clId="Web-{EAB80676-8A9D-48D3-986F-B2DDF4CA9633}"/>
    <pc:docChg chg="addSld delSld modSld sldOrd">
      <pc:chgData name="Ana Águia" userId="S::inesaguia@ua.pt::91c01744-86e6-4116-b8d8-5c31fc766735" providerId="AD" clId="Web-{EAB80676-8A9D-48D3-986F-B2DDF4CA9633}" dt="2023-11-18T11:05:30.775" v="163"/>
      <pc:docMkLst>
        <pc:docMk/>
      </pc:docMkLst>
      <pc:sldChg chg="ord">
        <pc:chgData name="Ana Águia" userId="S::inesaguia@ua.pt::91c01744-86e6-4116-b8d8-5c31fc766735" providerId="AD" clId="Web-{EAB80676-8A9D-48D3-986F-B2DDF4CA9633}" dt="2023-11-18T10:51:50.651" v="139"/>
        <pc:sldMkLst>
          <pc:docMk/>
          <pc:sldMk cId="2331497295" sldId="269"/>
        </pc:sldMkLst>
      </pc:sldChg>
      <pc:sldChg chg="modSp ord">
        <pc:chgData name="Ana Águia" userId="S::inesaguia@ua.pt::91c01744-86e6-4116-b8d8-5c31fc766735" providerId="AD" clId="Web-{EAB80676-8A9D-48D3-986F-B2DDF4CA9633}" dt="2023-11-18T10:51:46.432" v="138"/>
        <pc:sldMkLst>
          <pc:docMk/>
          <pc:sldMk cId="2003885774" sldId="274"/>
        </pc:sldMkLst>
        <pc:spChg chg="mod">
          <ac:chgData name="Ana Águia" userId="S::inesaguia@ua.pt::91c01744-86e6-4116-b8d8-5c31fc766735" providerId="AD" clId="Web-{EAB80676-8A9D-48D3-986F-B2DDF4CA9633}" dt="2023-11-18T10:50:59.821" v="137" actId="20577"/>
          <ac:spMkLst>
            <pc:docMk/>
            <pc:sldMk cId="2003885774" sldId="274"/>
            <ac:spMk id="3" creationId="{A313E6E6-A2BE-0B18-2749-0843BE66C201}"/>
          </ac:spMkLst>
        </pc:spChg>
      </pc:sldChg>
      <pc:sldChg chg="del">
        <pc:chgData name="Ana Águia" userId="S::inesaguia@ua.pt::91c01744-86e6-4116-b8d8-5c31fc766735" providerId="AD" clId="Web-{EAB80676-8A9D-48D3-986F-B2DDF4CA9633}" dt="2023-11-18T11:01:38.173" v="142"/>
        <pc:sldMkLst>
          <pc:docMk/>
          <pc:sldMk cId="1776086892" sldId="279"/>
        </pc:sldMkLst>
      </pc:sldChg>
      <pc:sldChg chg="addSp delSp modSp add ord replId">
        <pc:chgData name="Ana Águia" userId="S::inesaguia@ua.pt::91c01744-86e6-4116-b8d8-5c31fc766735" providerId="AD" clId="Web-{EAB80676-8A9D-48D3-986F-B2DDF4CA9633}" dt="2023-11-18T11:05:30.775" v="163"/>
        <pc:sldMkLst>
          <pc:docMk/>
          <pc:sldMk cId="823017289" sldId="281"/>
        </pc:sldMkLst>
        <pc:spChg chg="add mod">
          <ac:chgData name="Ana Águia" userId="S::inesaguia@ua.pt::91c01744-86e6-4116-b8d8-5c31fc766735" providerId="AD" clId="Web-{EAB80676-8A9D-48D3-986F-B2DDF4CA9633}" dt="2023-11-18T11:05:15.306" v="161"/>
          <ac:spMkLst>
            <pc:docMk/>
            <pc:sldMk cId="823017289" sldId="281"/>
            <ac:spMk id="3" creationId="{97E3560E-AADD-54AD-44FD-C248E9E5EF97}"/>
          </ac:spMkLst>
        </pc:spChg>
        <pc:spChg chg="mod">
          <ac:chgData name="Ana Águia" userId="S::inesaguia@ua.pt::91c01744-86e6-4116-b8d8-5c31fc766735" providerId="AD" clId="Web-{EAB80676-8A9D-48D3-986F-B2DDF4CA9633}" dt="2023-11-18T11:05:01.727" v="159"/>
          <ac:spMkLst>
            <pc:docMk/>
            <pc:sldMk cId="823017289" sldId="281"/>
            <ac:spMk id="5" creationId="{19D31C36-0C2E-80BA-A0CC-EA7102D07376}"/>
          </ac:spMkLst>
        </pc:spChg>
        <pc:spChg chg="mod">
          <ac:chgData name="Ana Águia" userId="S::inesaguia@ua.pt::91c01744-86e6-4116-b8d8-5c31fc766735" providerId="AD" clId="Web-{EAB80676-8A9D-48D3-986F-B2DDF4CA9633}" dt="2023-11-18T11:05:30.775" v="163"/>
          <ac:spMkLst>
            <pc:docMk/>
            <pc:sldMk cId="823017289" sldId="281"/>
            <ac:spMk id="6" creationId="{037DE797-4674-B29D-5906-E550E0380CCC}"/>
          </ac:spMkLst>
        </pc:spChg>
        <pc:spChg chg="mod">
          <ac:chgData name="Ana Águia" userId="S::inesaguia@ua.pt::91c01744-86e6-4116-b8d8-5c31fc766735" providerId="AD" clId="Web-{EAB80676-8A9D-48D3-986F-B2DDF4CA9633}" dt="2023-11-18T11:04:20.648" v="157" actId="1076"/>
          <ac:spMkLst>
            <pc:docMk/>
            <pc:sldMk cId="823017289" sldId="281"/>
            <ac:spMk id="7" creationId="{59CA40D0-F207-B1C4-C1E8-F66BEBD7ACF0}"/>
          </ac:spMkLst>
        </pc:spChg>
        <pc:picChg chg="del">
          <ac:chgData name="Ana Águia" userId="S::inesaguia@ua.pt::91c01744-86e6-4116-b8d8-5c31fc766735" providerId="AD" clId="Web-{EAB80676-8A9D-48D3-986F-B2DDF4CA9633}" dt="2023-11-18T11:03:41.381" v="147"/>
          <ac:picMkLst>
            <pc:docMk/>
            <pc:sldMk cId="823017289" sldId="281"/>
            <ac:picMk id="8" creationId="{7A349D13-16BF-4C30-D147-0B4032975F88}"/>
          </ac:picMkLst>
        </pc:picChg>
        <pc:picChg chg="del">
          <ac:chgData name="Ana Águia" userId="S::inesaguia@ua.pt::91c01744-86e6-4116-b8d8-5c31fc766735" providerId="AD" clId="Web-{EAB80676-8A9D-48D3-986F-B2DDF4CA9633}" dt="2023-11-18T11:03:39.646" v="146"/>
          <ac:picMkLst>
            <pc:docMk/>
            <pc:sldMk cId="823017289" sldId="281"/>
            <ac:picMk id="11" creationId="{53C5CE4C-7211-E8A4-11DB-E7101D1DB0AA}"/>
          </ac:picMkLst>
        </pc:picChg>
        <pc:picChg chg="del">
          <ac:chgData name="Ana Águia" userId="S::inesaguia@ua.pt::91c01744-86e6-4116-b8d8-5c31fc766735" providerId="AD" clId="Web-{EAB80676-8A9D-48D3-986F-B2DDF4CA9633}" dt="2023-11-18T11:03:43.865" v="148"/>
          <ac:picMkLst>
            <pc:docMk/>
            <pc:sldMk cId="823017289" sldId="281"/>
            <ac:picMk id="14" creationId="{F9F6E4FE-4B81-C6B4-27AE-CA1164BCDF3A}"/>
          </ac:picMkLst>
        </pc:picChg>
      </pc:sldChg>
    </pc:docChg>
  </pc:docChgLst>
  <pc:docChgLst>
    <pc:chgData name="Pedro Carneiro" userId="S::pedrocarneiro@ua.pt::96055b4f-53e0-464f-af10-51a50567399d" providerId="AD" clId="Web-{3BBE3E93-6609-4863-910C-6A6213D169DF}"/>
    <pc:docChg chg="">
      <pc:chgData name="Pedro Carneiro" userId="S::pedrocarneiro@ua.pt::96055b4f-53e0-464f-af10-51a50567399d" providerId="AD" clId="Web-{3BBE3E93-6609-4863-910C-6A6213D169DF}" dt="2023-11-21T02:43:12.167" v="0"/>
      <pc:docMkLst>
        <pc:docMk/>
      </pc:docMkLst>
      <pc:sldChg chg="addCm">
        <pc:chgData name="Pedro Carneiro" userId="S::pedrocarneiro@ua.pt::96055b4f-53e0-464f-af10-51a50567399d" providerId="AD" clId="Web-{3BBE3E93-6609-4863-910C-6A6213D169DF}" dt="2023-11-21T02:43:12.167" v="0"/>
        <pc:sldMkLst>
          <pc:docMk/>
          <pc:sldMk cId="3126462799" sldId="284"/>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3BBE3E93-6609-4863-910C-6A6213D169DF}" dt="2023-11-21T02:43:12.167" v="0"/>
              <pc2:cmMkLst xmlns:pc2="http://schemas.microsoft.com/office/powerpoint/2019/9/main/command">
                <pc:docMk/>
                <pc:sldMk cId="3126462799" sldId="284"/>
                <pc2:cmMk id="{EE81DC4B-6F5C-4500-87B6-48D12ECDBD3C}"/>
              </pc2:cmMkLst>
            </pc226:cmChg>
          </p:ext>
        </pc:extLst>
      </pc:sldChg>
    </pc:docChg>
  </pc:docChgLst>
  <pc:docChgLst>
    <pc:chgData name="Pedro Carneiro" userId="S::pedrocarneiro@ua.pt::96055b4f-53e0-464f-af10-51a50567399d" providerId="AD" clId="Web-{A8496AB1-3972-4BBC-BEC9-D06FCFD6B06C}"/>
    <pc:docChg chg="mod modSld">
      <pc:chgData name="Pedro Carneiro" userId="S::pedrocarneiro@ua.pt::96055b4f-53e0-464f-af10-51a50567399d" providerId="AD" clId="Web-{A8496AB1-3972-4BBC-BEC9-D06FCFD6B06C}" dt="2023-10-11T11:27:40.839" v="80"/>
      <pc:docMkLst>
        <pc:docMk/>
      </pc:docMkLst>
      <pc:sldChg chg="addCm">
        <pc:chgData name="Pedro Carneiro" userId="S::pedrocarneiro@ua.pt::96055b4f-53e0-464f-af10-51a50567399d" providerId="AD" clId="Web-{A8496AB1-3972-4BBC-BEC9-D06FCFD6B06C}" dt="2023-10-11T11:20:08.591" v="1"/>
        <pc:sldMkLst>
          <pc:docMk/>
          <pc:sldMk cId="0" sldId="257"/>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0:08.591" v="1"/>
              <pc2:cmMkLst xmlns:pc2="http://schemas.microsoft.com/office/powerpoint/2019/9/main/command">
                <pc:docMk/>
                <pc:sldMk cId="0" sldId="257"/>
                <pc2:cmMk id="{1DFC3000-9B2A-4090-890E-19C105A2F8A2}"/>
              </pc2:cmMkLst>
            </pc226:cmChg>
          </p:ext>
        </pc:extLst>
      </pc:sldChg>
      <pc:sldChg chg="addCm">
        <pc:chgData name="Pedro Carneiro" userId="S::pedrocarneiro@ua.pt::96055b4f-53e0-464f-af10-51a50567399d" providerId="AD" clId="Web-{A8496AB1-3972-4BBC-BEC9-D06FCFD6B06C}" dt="2023-10-11T11:21:09.171" v="2"/>
        <pc:sldMkLst>
          <pc:docMk/>
          <pc:sldMk cId="0" sldId="259"/>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1:09.171" v="2"/>
              <pc2:cmMkLst xmlns:pc2="http://schemas.microsoft.com/office/powerpoint/2019/9/main/command">
                <pc:docMk/>
                <pc:sldMk cId="0" sldId="259"/>
                <pc2:cmMk id="{003596B4-C9CF-49FA-868A-0D323AD9545E}"/>
              </pc2:cmMkLst>
            </pc226:cmChg>
          </p:ext>
        </pc:extLst>
      </pc:sldChg>
      <pc:sldChg chg="modSp">
        <pc:chgData name="Pedro Carneiro" userId="S::pedrocarneiro@ua.pt::96055b4f-53e0-464f-af10-51a50567399d" providerId="AD" clId="Web-{A8496AB1-3972-4BBC-BEC9-D06FCFD6B06C}" dt="2023-10-11T11:25:09.975" v="19" actId="20577"/>
        <pc:sldMkLst>
          <pc:docMk/>
          <pc:sldMk cId="0" sldId="260"/>
        </pc:sldMkLst>
        <pc:spChg chg="mod">
          <ac:chgData name="Pedro Carneiro" userId="S::pedrocarneiro@ua.pt::96055b4f-53e0-464f-af10-51a50567399d" providerId="AD" clId="Web-{A8496AB1-3972-4BBC-BEC9-D06FCFD6B06C}" dt="2023-10-11T11:25:09.975" v="19" actId="20577"/>
          <ac:spMkLst>
            <pc:docMk/>
            <pc:sldMk cId="0" sldId="260"/>
            <ac:spMk id="3" creationId="{00000000-0000-0000-0000-000000000000}"/>
          </ac:spMkLst>
        </pc:spChg>
      </pc:sldChg>
      <pc:sldChg chg="modSp addCm modCm">
        <pc:chgData name="Pedro Carneiro" userId="S::pedrocarneiro@ua.pt::96055b4f-53e0-464f-af10-51a50567399d" providerId="AD" clId="Web-{A8496AB1-3972-4BBC-BEC9-D06FCFD6B06C}" dt="2023-10-11T11:24:26.177" v="12" actId="20577"/>
        <pc:sldMkLst>
          <pc:docMk/>
          <pc:sldMk cId="0" sldId="261"/>
        </pc:sldMkLst>
        <pc:spChg chg="mod">
          <ac:chgData name="Pedro Carneiro" userId="S::pedrocarneiro@ua.pt::96055b4f-53e0-464f-af10-51a50567399d" providerId="AD" clId="Web-{A8496AB1-3972-4BBC-BEC9-D06FCFD6B06C}" dt="2023-10-11T11:24:26.177" v="12" actId="20577"/>
          <ac:spMkLst>
            <pc:docMk/>
            <pc:sldMk cId="0" sldId="261"/>
            <ac:spMk id="3" creationId="{00000000-0000-0000-0000-000000000000}"/>
          </ac:spMkLst>
        </pc:spChg>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4:17.051" v="11"/>
              <pc2:cmMkLst xmlns:pc2="http://schemas.microsoft.com/office/powerpoint/2019/9/main/command">
                <pc:docMk/>
                <pc:sldMk cId="0" sldId="261"/>
                <pc2:cmMk id="{CF2F4E9C-4D24-42AA-93AA-10301D515221}"/>
              </pc2:cmMkLst>
            </pc226:cmChg>
            <pc226:cmChg xmlns:pc226="http://schemas.microsoft.com/office/powerpoint/2022/06/main/command" chg="add mod">
              <pc226:chgData name="Pedro Carneiro" userId="S::pedrocarneiro@ua.pt::96055b4f-53e0-464f-af10-51a50567399d" providerId="AD" clId="Web-{A8496AB1-3972-4BBC-BEC9-D06FCFD6B06C}" dt="2023-10-11T11:23:47.410" v="10"/>
              <pc2:cmMkLst xmlns:pc2="http://schemas.microsoft.com/office/powerpoint/2019/9/main/command">
                <pc:docMk/>
                <pc:sldMk cId="0" sldId="261"/>
                <pc2:cmMk id="{6A7291BB-D437-423C-8B45-24F5098DE055}"/>
              </pc2:cmMkLst>
            </pc226:cmChg>
            <pc226:cmChg xmlns:pc226="http://schemas.microsoft.com/office/powerpoint/2022/06/main/command" chg="add">
              <pc226:chgData name="Pedro Carneiro" userId="S::pedrocarneiro@ua.pt::96055b4f-53e0-464f-af10-51a50567399d" providerId="AD" clId="Web-{A8496AB1-3972-4BBC-BEC9-D06FCFD6B06C}" dt="2023-10-11T11:22:40.642" v="3"/>
              <pc2:cmMkLst xmlns:pc2="http://schemas.microsoft.com/office/powerpoint/2019/9/main/command">
                <pc:docMk/>
                <pc:sldMk cId="0" sldId="261"/>
                <pc2:cmMk id="{038BD4CB-DF90-49A2-AB9E-9B4E341C2213}"/>
              </pc2:cmMkLst>
            </pc226:cmChg>
          </p:ext>
        </pc:extLst>
      </pc:sldChg>
      <pc:sldChg chg="addCm">
        <pc:chgData name="Pedro Carneiro" userId="S::pedrocarneiro@ua.pt::96055b4f-53e0-464f-af10-51a50567399d" providerId="AD" clId="Web-{A8496AB1-3972-4BBC-BEC9-D06FCFD6B06C}" dt="2023-10-11T11:26:42.837" v="59"/>
        <pc:sldMkLst>
          <pc:docMk/>
          <pc:sldMk cId="0" sldId="262"/>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6:42.837" v="59"/>
              <pc2:cmMkLst xmlns:pc2="http://schemas.microsoft.com/office/powerpoint/2019/9/main/command">
                <pc:docMk/>
                <pc:sldMk cId="0" sldId="262"/>
                <pc2:cmMk id="{AA630DCD-C00F-428C-94ED-3A34A3AD43E3}"/>
              </pc2:cmMkLst>
            </pc226:cmChg>
          </p:ext>
        </pc:extLst>
      </pc:sldChg>
      <pc:sldChg chg="modSp addCm">
        <pc:chgData name="Pedro Carneiro" userId="S::pedrocarneiro@ua.pt::96055b4f-53e0-464f-af10-51a50567399d" providerId="AD" clId="Web-{A8496AB1-3972-4BBC-BEC9-D06FCFD6B06C}" dt="2023-10-11T11:27:40.839" v="80"/>
        <pc:sldMkLst>
          <pc:docMk/>
          <pc:sldMk cId="0" sldId="263"/>
        </pc:sldMkLst>
        <pc:spChg chg="mod">
          <ac:chgData name="Pedro Carneiro" userId="S::pedrocarneiro@ua.pt::96055b4f-53e0-464f-af10-51a50567399d" providerId="AD" clId="Web-{A8496AB1-3972-4BBC-BEC9-D06FCFD6B06C}" dt="2023-10-11T11:27:09.682" v="79" actId="20577"/>
          <ac:spMkLst>
            <pc:docMk/>
            <pc:sldMk cId="0" sldId="263"/>
            <ac:spMk id="2" creationId="{00000000-0000-0000-0000-000000000000}"/>
          </ac:spMkLst>
        </pc:spChg>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7:40.839" v="80"/>
              <pc2:cmMkLst xmlns:pc2="http://schemas.microsoft.com/office/powerpoint/2019/9/main/command">
                <pc:docMk/>
                <pc:sldMk cId="0" sldId="263"/>
                <pc2:cmMk id="{628EF047-C84F-48EA-8EDA-C2E8C1D63A22}"/>
              </pc2:cmMkLst>
            </pc226:cmChg>
          </p:ext>
        </pc:extLst>
      </pc:sldChg>
      <pc:sldChg chg="modSp">
        <pc:chgData name="Pedro Carneiro" userId="S::pedrocarneiro@ua.pt::96055b4f-53e0-464f-af10-51a50567399d" providerId="AD" clId="Web-{A8496AB1-3972-4BBC-BEC9-D06FCFD6B06C}" dt="2023-10-11T11:26:26.977" v="58" actId="1076"/>
        <pc:sldMkLst>
          <pc:docMk/>
          <pc:sldMk cId="0" sldId="264"/>
        </pc:sldMkLst>
        <pc:spChg chg="mod">
          <ac:chgData name="Pedro Carneiro" userId="S::pedrocarneiro@ua.pt::96055b4f-53e0-464f-af10-51a50567399d" providerId="AD" clId="Web-{A8496AB1-3972-4BBC-BEC9-D06FCFD6B06C}" dt="2023-10-11T11:26:14.055" v="55" actId="1076"/>
          <ac:spMkLst>
            <pc:docMk/>
            <pc:sldMk cId="0" sldId="264"/>
            <ac:spMk id="2" creationId="{00000000-0000-0000-0000-000000000000}"/>
          </ac:spMkLst>
        </pc:spChg>
        <pc:spChg chg="mod">
          <ac:chgData name="Pedro Carneiro" userId="S::pedrocarneiro@ua.pt::96055b4f-53e0-464f-af10-51a50567399d" providerId="AD" clId="Web-{A8496AB1-3972-4BBC-BEC9-D06FCFD6B06C}" dt="2023-10-11T11:26:21.915" v="57" actId="14100"/>
          <ac:spMkLst>
            <pc:docMk/>
            <pc:sldMk cId="0" sldId="264"/>
            <ac:spMk id="8" creationId="{6A83A16C-42D8-0985-FEA1-6836D4D59ABF}"/>
          </ac:spMkLst>
        </pc:spChg>
        <pc:picChg chg="mod">
          <ac:chgData name="Pedro Carneiro" userId="S::pedrocarneiro@ua.pt::96055b4f-53e0-464f-af10-51a50567399d" providerId="AD" clId="Web-{A8496AB1-3972-4BBC-BEC9-D06FCFD6B06C}" dt="2023-10-11T11:26:26.977" v="58" actId="1076"/>
          <ac:picMkLst>
            <pc:docMk/>
            <pc:sldMk cId="0" sldId="264"/>
            <ac:picMk id="5" creationId="{B9F12949-103B-FA68-BA52-7A214653D35A}"/>
          </ac:picMkLst>
        </pc:picChg>
      </pc:sldChg>
    </pc:docChg>
  </pc:docChgLst>
  <pc:docChgLst>
    <pc:chgData name="Pedro Carneiro" userId="96055b4f-53e0-464f-af10-51a50567399d" providerId="ADAL" clId="{191FD0B3-3546-7D4E-A8A3-D028D5AFF8A6}"/>
    <pc:docChg chg="undo custSel modSld">
      <pc:chgData name="Pedro Carneiro" userId="96055b4f-53e0-464f-af10-51a50567399d" providerId="ADAL" clId="{191FD0B3-3546-7D4E-A8A3-D028D5AFF8A6}" dt="2023-11-23T01:21:45.389" v="223"/>
      <pc:docMkLst>
        <pc:docMk/>
      </pc:docMkLst>
      <pc:sldChg chg="modCm">
        <pc:chgData name="Pedro Carneiro" userId="96055b4f-53e0-464f-af10-51a50567399d" providerId="ADAL" clId="{191FD0B3-3546-7D4E-A8A3-D028D5AFF8A6}" dt="2023-11-23T01:20:01.802" v="209"/>
        <pc:sldMkLst>
          <pc:docMk/>
          <pc:sldMk cId="0" sldId="257"/>
        </pc:sldMkLst>
        <pc:extLst>
          <p:ext xmlns:p="http://schemas.openxmlformats.org/presentationml/2006/main" uri="{D6D511B9-2390-475A-947B-AFAB55BFBCF1}">
            <pc226:cmChg xmlns:pc226="http://schemas.microsoft.com/office/powerpoint/2022/06/main/command" chg="mod modRxn">
              <pc226:chgData name="Pedro Carneiro" userId="96055b4f-53e0-464f-af10-51a50567399d" providerId="ADAL" clId="{191FD0B3-3546-7D4E-A8A3-D028D5AFF8A6}" dt="2023-11-23T01:20:01.802" v="209"/>
              <pc2:cmMkLst xmlns:pc2="http://schemas.microsoft.com/office/powerpoint/2019/9/main/command">
                <pc:docMk/>
                <pc:sldMk cId="0" sldId="257"/>
                <pc2:cmMk id="{CB77BD30-C3D7-4598-B33F-FD8397FF0EDE}"/>
              </pc2:cmMkLst>
            </pc226:cmChg>
          </p:ext>
        </pc:extLst>
      </pc:sldChg>
      <pc:sldChg chg="modCm">
        <pc:chgData name="Pedro Carneiro" userId="96055b4f-53e0-464f-af10-51a50567399d" providerId="ADAL" clId="{191FD0B3-3546-7D4E-A8A3-D028D5AFF8A6}" dt="2023-11-23T01:20:16.749" v="210"/>
        <pc:sldMkLst>
          <pc:docMk/>
          <pc:sldMk cId="1585842429" sldId="277"/>
        </pc:sldMkLst>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0:16.749" v="210"/>
              <pc2:cmMkLst xmlns:pc2="http://schemas.microsoft.com/office/powerpoint/2019/9/main/command">
                <pc:docMk/>
                <pc:sldMk cId="1585842429" sldId="277"/>
                <pc2:cmMk id="{F41629B3-77EE-4917-BE25-5546CDE4087E}"/>
              </pc2:cmMkLst>
            </pc226:cmChg>
          </p:ext>
        </pc:extLst>
      </pc:sldChg>
      <pc:sldChg chg="modCm">
        <pc:chgData name="Pedro Carneiro" userId="96055b4f-53e0-464f-af10-51a50567399d" providerId="ADAL" clId="{191FD0B3-3546-7D4E-A8A3-D028D5AFF8A6}" dt="2023-11-23T01:21:33.251" v="222"/>
        <pc:sldMkLst>
          <pc:docMk/>
          <pc:sldMk cId="3061660928" sldId="278"/>
        </pc:sldMkLst>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1:33.251" v="222"/>
              <pc2:cmMkLst xmlns:pc2="http://schemas.microsoft.com/office/powerpoint/2019/9/main/command">
                <pc:docMk/>
                <pc:sldMk cId="3061660928" sldId="278"/>
                <pc2:cmMk id="{349D8946-EEAA-42BE-8469-836A63F334BB}"/>
              </pc2:cmMkLst>
              <pc226:cmRplyChg chg="add">
                <pc226:chgData name="Pedro Carneiro" userId="96055b4f-53e0-464f-af10-51a50567399d" providerId="ADAL" clId="{191FD0B3-3546-7D4E-A8A3-D028D5AFF8A6}" dt="2023-11-23T01:21:33.251" v="222"/>
                <pc2:cmRplyMkLst xmlns:pc2="http://schemas.microsoft.com/office/powerpoint/2019/9/main/command">
                  <pc:docMk/>
                  <pc:sldMk cId="3061660928" sldId="278"/>
                  <pc2:cmMk id="{349D8946-EEAA-42BE-8469-836A63F334BB}"/>
                  <pc2:cmRplyMk id="{BD843A60-1222-344A-9149-F523A7B9737A}"/>
                </pc2:cmRplyMkLst>
              </pc226:cmRplyChg>
            </pc226:cmChg>
          </p:ext>
        </pc:extLst>
      </pc:sldChg>
      <pc:sldChg chg="modSp mod modCm">
        <pc:chgData name="Pedro Carneiro" userId="96055b4f-53e0-464f-af10-51a50567399d" providerId="ADAL" clId="{191FD0B3-3546-7D4E-A8A3-D028D5AFF8A6}" dt="2023-11-23T01:20:25.165" v="211"/>
        <pc:sldMkLst>
          <pc:docMk/>
          <pc:sldMk cId="823017289" sldId="281"/>
        </pc:sldMkLst>
        <pc:spChg chg="mod">
          <ac:chgData name="Pedro Carneiro" userId="96055b4f-53e0-464f-af10-51a50567399d" providerId="ADAL" clId="{191FD0B3-3546-7D4E-A8A3-D028D5AFF8A6}" dt="2023-11-23T01:11:06.072" v="16" actId="1076"/>
          <ac:spMkLst>
            <pc:docMk/>
            <pc:sldMk cId="823017289" sldId="281"/>
            <ac:spMk id="6" creationId="{037DE797-4674-B29D-5906-E550E0380CCC}"/>
          </ac:spMkLst>
        </pc:sp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0:25.165" v="211"/>
              <pc2:cmMkLst xmlns:pc2="http://schemas.microsoft.com/office/powerpoint/2019/9/main/command">
                <pc:docMk/>
                <pc:sldMk cId="823017289" sldId="281"/>
                <pc2:cmMk id="{552C59B2-D1F6-4DFB-BAB7-50277318924E}"/>
              </pc2:cmMkLst>
            </pc226:cmChg>
          </p:ext>
        </pc:extLst>
      </pc:sldChg>
      <pc:sldChg chg="delCm modCm">
        <pc:chgData name="Pedro Carneiro" userId="96055b4f-53e0-464f-af10-51a50567399d" providerId="ADAL" clId="{191FD0B3-3546-7D4E-A8A3-D028D5AFF8A6}" dt="2023-11-23T01:21:45.389" v="223"/>
        <pc:sldMkLst>
          <pc:docMk/>
          <pc:sldMk cId="3126462799" sldId="284"/>
        </pc:sldMkLst>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0:45.175" v="214"/>
              <pc2:cmMkLst xmlns:pc2="http://schemas.microsoft.com/office/powerpoint/2019/9/main/command">
                <pc:docMk/>
                <pc:sldMk cId="3126462799" sldId="284"/>
                <pc2:cmMk id="{703EB409-89FB-4953-91DE-F413615A05B5}"/>
              </pc2:cmMkLst>
            </pc226:cmChg>
            <pc226:cmChg xmlns:pc226="http://schemas.microsoft.com/office/powerpoint/2022/06/main/command" chg="mod">
              <pc226:chgData name="Pedro Carneiro" userId="96055b4f-53e0-464f-af10-51a50567399d" providerId="ADAL" clId="{191FD0B3-3546-7D4E-A8A3-D028D5AFF8A6}" dt="2023-11-23T01:20:42.955" v="213"/>
              <pc2:cmMkLst xmlns:pc2="http://schemas.microsoft.com/office/powerpoint/2019/9/main/command">
                <pc:docMk/>
                <pc:sldMk cId="3126462799" sldId="284"/>
                <pc2:cmMk id="{EE81DC4B-6F5C-4500-87B6-48D12ECDBD3C}"/>
              </pc2:cmMkLst>
            </pc226:cmChg>
            <pc226:cmChg xmlns:pc226="http://schemas.microsoft.com/office/powerpoint/2022/06/main/command" chg="mod">
              <pc226:chgData name="Pedro Carneiro" userId="96055b4f-53e0-464f-af10-51a50567399d" providerId="ADAL" clId="{191FD0B3-3546-7D4E-A8A3-D028D5AFF8A6}" dt="2023-11-23T01:20:47.786" v="215"/>
              <pc2:cmMkLst xmlns:pc2="http://schemas.microsoft.com/office/powerpoint/2019/9/main/command">
                <pc:docMk/>
                <pc:sldMk cId="3126462799" sldId="284"/>
                <pc2:cmMk id="{EB771A4F-8600-4367-8FAE-6031B8A6B6B3}"/>
              </pc2:cmMkLst>
            </pc226:cmChg>
            <pc226:cmChg xmlns:pc226="http://schemas.microsoft.com/office/powerpoint/2022/06/main/command" chg="mod">
              <pc226:chgData name="Pedro Carneiro" userId="96055b4f-53e0-464f-af10-51a50567399d" providerId="ADAL" clId="{191FD0B3-3546-7D4E-A8A3-D028D5AFF8A6}" dt="2023-11-23T01:21:19.679" v="220"/>
              <pc2:cmMkLst xmlns:pc2="http://schemas.microsoft.com/office/powerpoint/2019/9/main/command">
                <pc:docMk/>
                <pc:sldMk cId="3126462799" sldId="284"/>
                <pc2:cmMk id="{DF15C15E-0C10-4339-AD48-650F69CC71D0}"/>
              </pc2:cmMkLst>
            </pc226:cmChg>
            <pc226:cmChg xmlns:pc226="http://schemas.microsoft.com/office/powerpoint/2022/06/main/command" chg="mod modRxn">
              <pc226:chgData name="Pedro Carneiro" userId="96055b4f-53e0-464f-af10-51a50567399d" providerId="ADAL" clId="{191FD0B3-3546-7D4E-A8A3-D028D5AFF8A6}" dt="2023-11-23T01:21:45.389" v="223"/>
              <pc2:cmMkLst xmlns:pc2="http://schemas.microsoft.com/office/powerpoint/2019/9/main/command">
                <pc:docMk/>
                <pc:sldMk cId="3126462799" sldId="284"/>
                <pc2:cmMk id="{3B394389-268C-4419-A95C-7F6765DED564}"/>
              </pc2:cmMkLst>
            </pc226:cmChg>
            <pc226:cmChg xmlns:pc226="http://schemas.microsoft.com/office/powerpoint/2022/06/main/command" chg="mod">
              <pc226:chgData name="Pedro Carneiro" userId="96055b4f-53e0-464f-af10-51a50567399d" providerId="ADAL" clId="{191FD0B3-3546-7D4E-A8A3-D028D5AFF8A6}" dt="2023-11-23T01:20:54.508" v="218"/>
              <pc2:cmMkLst xmlns:pc2="http://schemas.microsoft.com/office/powerpoint/2019/9/main/command">
                <pc:docMk/>
                <pc:sldMk cId="3126462799" sldId="284"/>
                <pc2:cmMk id="{FEF6E4B2-3304-42F3-8B67-8AA45AD7D952}"/>
              </pc2:cmMkLst>
            </pc226:cmChg>
            <pc226:cmChg xmlns:pc226="http://schemas.microsoft.com/office/powerpoint/2022/06/main/command" chg="del">
              <pc226:chgData name="Pedro Carneiro" userId="96055b4f-53e0-464f-af10-51a50567399d" providerId="ADAL" clId="{191FD0B3-3546-7D4E-A8A3-D028D5AFF8A6}" dt="2023-11-23T01:20:50.177" v="216"/>
              <pc2:cmMkLst xmlns:pc2="http://schemas.microsoft.com/office/powerpoint/2019/9/main/command">
                <pc:docMk/>
                <pc:sldMk cId="3126462799" sldId="284"/>
                <pc2:cmMk id="{9CF80CCC-815F-4D72-A8DC-4CF3A222E514}"/>
              </pc2:cmMkLst>
            </pc226:cmChg>
            <pc226:cmChg xmlns:pc226="http://schemas.microsoft.com/office/powerpoint/2022/06/main/command" chg="mod">
              <pc226:chgData name="Pedro Carneiro" userId="96055b4f-53e0-464f-af10-51a50567399d" providerId="ADAL" clId="{191FD0B3-3546-7D4E-A8A3-D028D5AFF8A6}" dt="2023-11-23T01:20:52.362" v="217"/>
              <pc2:cmMkLst xmlns:pc2="http://schemas.microsoft.com/office/powerpoint/2019/9/main/command">
                <pc:docMk/>
                <pc:sldMk cId="3126462799" sldId="284"/>
                <pc2:cmMk id="{1618A4DF-6979-4DC2-A37A-29CD03F00FAF}"/>
              </pc2:cmMkLst>
            </pc226:cmChg>
          </p:ext>
        </pc:extLst>
      </pc:sldChg>
      <pc:sldChg chg="addSp delSp modSp mod modClrScheme chgLayout">
        <pc:chgData name="Pedro Carneiro" userId="96055b4f-53e0-464f-af10-51a50567399d" providerId="ADAL" clId="{191FD0B3-3546-7D4E-A8A3-D028D5AFF8A6}" dt="2023-11-23T01:19:15.783" v="207" actId="20577"/>
        <pc:sldMkLst>
          <pc:docMk/>
          <pc:sldMk cId="3063634795" sldId="285"/>
        </pc:sldMkLst>
        <pc:spChg chg="mod ord">
          <ac:chgData name="Pedro Carneiro" userId="96055b4f-53e0-464f-af10-51a50567399d" providerId="ADAL" clId="{191FD0B3-3546-7D4E-A8A3-D028D5AFF8A6}" dt="2023-11-23T01:19:15.783" v="207" actId="20577"/>
          <ac:spMkLst>
            <pc:docMk/>
            <pc:sldMk cId="3063634795" sldId="285"/>
            <ac:spMk id="2" creationId="{279F8B99-A368-0F83-2765-74392652E7FC}"/>
          </ac:spMkLst>
        </pc:spChg>
        <pc:spChg chg="del">
          <ac:chgData name="Pedro Carneiro" userId="96055b4f-53e0-464f-af10-51a50567399d" providerId="ADAL" clId="{191FD0B3-3546-7D4E-A8A3-D028D5AFF8A6}" dt="2023-11-23T01:10:09.307" v="4" actId="700"/>
          <ac:spMkLst>
            <pc:docMk/>
            <pc:sldMk cId="3063634795" sldId="285"/>
            <ac:spMk id="3" creationId="{1DEFC195-28E8-BBE3-26DE-8381569CBF66}"/>
          </ac:spMkLst>
        </pc:spChg>
        <pc:spChg chg="mod ord">
          <ac:chgData name="Pedro Carneiro" userId="96055b4f-53e0-464f-af10-51a50567399d" providerId="ADAL" clId="{191FD0B3-3546-7D4E-A8A3-D028D5AFF8A6}" dt="2023-11-23T01:10:09.307" v="4" actId="700"/>
          <ac:spMkLst>
            <pc:docMk/>
            <pc:sldMk cId="3063634795" sldId="285"/>
            <ac:spMk id="4" creationId="{ABF41708-E0A6-47E9-5A4C-9566E04BE746}"/>
          </ac:spMkLst>
        </pc:spChg>
        <pc:spChg chg="add del mod">
          <ac:chgData name="Pedro Carneiro" userId="96055b4f-53e0-464f-af10-51a50567399d" providerId="ADAL" clId="{191FD0B3-3546-7D4E-A8A3-D028D5AFF8A6}" dt="2023-11-23T01:09:33.703" v="3"/>
          <ac:spMkLst>
            <pc:docMk/>
            <pc:sldMk cId="3063634795" sldId="285"/>
            <ac:spMk id="5" creationId="{F0D9DBA7-39B0-D427-AD3A-E493875E771E}"/>
          </ac:spMkLst>
        </pc:spChg>
        <pc:spChg chg="add del mod">
          <ac:chgData name="Pedro Carneiro" userId="96055b4f-53e0-464f-af10-51a50567399d" providerId="ADAL" clId="{191FD0B3-3546-7D4E-A8A3-D028D5AFF8A6}" dt="2023-11-23T01:09:33.703" v="3"/>
          <ac:spMkLst>
            <pc:docMk/>
            <pc:sldMk cId="3063634795" sldId="285"/>
            <ac:spMk id="6" creationId="{B9438536-2F0E-D2A1-825D-9B1074A557AD}"/>
          </ac:spMkLst>
        </pc:spChg>
        <pc:spChg chg="add del mod">
          <ac:chgData name="Pedro Carneiro" userId="96055b4f-53e0-464f-af10-51a50567399d" providerId="ADAL" clId="{191FD0B3-3546-7D4E-A8A3-D028D5AFF8A6}" dt="2023-11-23T01:09:33.703" v="3"/>
          <ac:spMkLst>
            <pc:docMk/>
            <pc:sldMk cId="3063634795" sldId="285"/>
            <ac:spMk id="7" creationId="{7E203BA3-7EE2-3DAD-7D35-A9E09CEB8BEA}"/>
          </ac:spMkLst>
        </pc:spChg>
        <pc:spChg chg="add del mod">
          <ac:chgData name="Pedro Carneiro" userId="96055b4f-53e0-464f-af10-51a50567399d" providerId="ADAL" clId="{191FD0B3-3546-7D4E-A8A3-D028D5AFF8A6}" dt="2023-11-23T01:11:27.507" v="17" actId="478"/>
          <ac:spMkLst>
            <pc:docMk/>
            <pc:sldMk cId="3063634795" sldId="285"/>
            <ac:spMk id="8" creationId="{1EA8FE86-F688-E7AB-456C-82C6750393B5}"/>
          </ac:spMkLst>
        </pc:spChg>
        <pc:spChg chg="add del mod">
          <ac:chgData name="Pedro Carneiro" userId="96055b4f-53e0-464f-af10-51a50567399d" providerId="ADAL" clId="{191FD0B3-3546-7D4E-A8A3-D028D5AFF8A6}" dt="2023-11-23T01:11:27.507" v="17" actId="478"/>
          <ac:spMkLst>
            <pc:docMk/>
            <pc:sldMk cId="3063634795" sldId="285"/>
            <ac:spMk id="9" creationId="{73313E9A-41FF-7672-2154-C08201D07AC5}"/>
          </ac:spMkLst>
        </pc:spChg>
        <pc:spChg chg="add del mod">
          <ac:chgData name="Pedro Carneiro" userId="96055b4f-53e0-464f-af10-51a50567399d" providerId="ADAL" clId="{191FD0B3-3546-7D4E-A8A3-D028D5AFF8A6}" dt="2023-11-23T01:11:27.507" v="17" actId="478"/>
          <ac:spMkLst>
            <pc:docMk/>
            <pc:sldMk cId="3063634795" sldId="285"/>
            <ac:spMk id="10" creationId="{068125F3-F9DF-A4E8-2BC5-89C4853A94DC}"/>
          </ac:spMkLst>
        </pc:spChg>
        <pc:spChg chg="add mod">
          <ac:chgData name="Pedro Carneiro" userId="96055b4f-53e0-464f-af10-51a50567399d" providerId="ADAL" clId="{191FD0B3-3546-7D4E-A8A3-D028D5AFF8A6}" dt="2023-11-23T01:18:33.150" v="198" actId="1076"/>
          <ac:spMkLst>
            <pc:docMk/>
            <pc:sldMk cId="3063634795" sldId="285"/>
            <ac:spMk id="11" creationId="{9B3D9B08-1A6A-8C2D-99AD-2375CA453DFA}"/>
          </ac:spMkLst>
        </pc:spChg>
        <pc:spChg chg="add mod">
          <ac:chgData name="Pedro Carneiro" userId="96055b4f-53e0-464f-af10-51a50567399d" providerId="ADAL" clId="{191FD0B3-3546-7D4E-A8A3-D028D5AFF8A6}" dt="2023-11-23T01:18:44.040" v="200" actId="1076"/>
          <ac:spMkLst>
            <pc:docMk/>
            <pc:sldMk cId="3063634795" sldId="285"/>
            <ac:spMk id="12" creationId="{A28C5F87-65A8-2E5D-3376-B0DF23636405}"/>
          </ac:spMkLst>
        </pc:spChg>
        <pc:spChg chg="add del mod">
          <ac:chgData name="Pedro Carneiro" userId="96055b4f-53e0-464f-af10-51a50567399d" providerId="ADAL" clId="{191FD0B3-3546-7D4E-A8A3-D028D5AFF8A6}" dt="2023-11-23T01:18:39.403" v="199" actId="1076"/>
          <ac:spMkLst>
            <pc:docMk/>
            <pc:sldMk cId="3063634795" sldId="285"/>
            <ac:spMk id="13" creationId="{BDC2DBC5-B2FE-9179-9324-E1F726423432}"/>
          </ac:spMkLst>
        </pc:spChg>
        <pc:spChg chg="add mod">
          <ac:chgData name="Pedro Carneiro" userId="96055b4f-53e0-464f-af10-51a50567399d" providerId="ADAL" clId="{191FD0B3-3546-7D4E-A8A3-D028D5AFF8A6}" dt="2023-11-23T01:18:33.150" v="198" actId="1076"/>
          <ac:spMkLst>
            <pc:docMk/>
            <pc:sldMk cId="3063634795" sldId="285"/>
            <ac:spMk id="23" creationId="{096D0454-683D-467E-C6FD-3147275FAFD8}"/>
          </ac:spMkLst>
        </pc:spChg>
        <pc:spChg chg="add mod">
          <ac:chgData name="Pedro Carneiro" userId="96055b4f-53e0-464f-af10-51a50567399d" providerId="ADAL" clId="{191FD0B3-3546-7D4E-A8A3-D028D5AFF8A6}" dt="2023-11-23T01:18:44.040" v="200" actId="1076"/>
          <ac:spMkLst>
            <pc:docMk/>
            <pc:sldMk cId="3063634795" sldId="285"/>
            <ac:spMk id="24" creationId="{AC5DA723-AF8D-651F-8373-0C6CEC926415}"/>
          </ac:spMkLst>
        </pc:spChg>
        <pc:spChg chg="add mod">
          <ac:chgData name="Pedro Carneiro" userId="96055b4f-53e0-464f-af10-51a50567399d" providerId="ADAL" clId="{191FD0B3-3546-7D4E-A8A3-D028D5AFF8A6}" dt="2023-11-23T01:18:39.403" v="199" actId="1076"/>
          <ac:spMkLst>
            <pc:docMk/>
            <pc:sldMk cId="3063634795" sldId="285"/>
            <ac:spMk id="25" creationId="{E2D83243-23E7-9FFE-0B5F-6514CF2EB2EA}"/>
          </ac:spMkLst>
        </pc:spChg>
        <pc:spChg chg="add del mod">
          <ac:chgData name="Pedro Carneiro" userId="96055b4f-53e0-464f-af10-51a50567399d" providerId="ADAL" clId="{191FD0B3-3546-7D4E-A8A3-D028D5AFF8A6}" dt="2023-11-23T01:18:27.574" v="197" actId="478"/>
          <ac:spMkLst>
            <pc:docMk/>
            <pc:sldMk cId="3063634795" sldId="285"/>
            <ac:spMk id="26" creationId="{E6293A9B-8385-89D0-4457-B1BA74D724FF}"/>
          </ac:spMkLst>
        </pc:spChg>
        <pc:spChg chg="add del mod">
          <ac:chgData name="Pedro Carneiro" userId="96055b4f-53e0-464f-af10-51a50567399d" providerId="ADAL" clId="{191FD0B3-3546-7D4E-A8A3-D028D5AFF8A6}" dt="2023-11-23T01:17:59.148" v="184"/>
          <ac:spMkLst>
            <pc:docMk/>
            <pc:sldMk cId="3063634795" sldId="285"/>
            <ac:spMk id="27" creationId="{CD8E01A7-D8D0-DE8D-0A69-C20F306271DC}"/>
          </ac:spMkLst>
        </pc:spChg>
        <pc:spChg chg="add del mod">
          <ac:chgData name="Pedro Carneiro" userId="96055b4f-53e0-464f-af10-51a50567399d" providerId="ADAL" clId="{191FD0B3-3546-7D4E-A8A3-D028D5AFF8A6}" dt="2023-11-23T01:18:26.929" v="196" actId="478"/>
          <ac:spMkLst>
            <pc:docMk/>
            <pc:sldMk cId="3063634795" sldId="285"/>
            <ac:spMk id="28" creationId="{C98ED8E2-1970-32B7-593C-A56998914260}"/>
          </ac:spMkLst>
        </pc:spChg>
        <pc:picChg chg="add del mod">
          <ac:chgData name="Pedro Carneiro" userId="96055b4f-53e0-464f-af10-51a50567399d" providerId="ADAL" clId="{191FD0B3-3546-7D4E-A8A3-D028D5AFF8A6}" dt="2023-11-23T01:11:45.015" v="26" actId="478"/>
          <ac:picMkLst>
            <pc:docMk/>
            <pc:sldMk cId="3063634795" sldId="285"/>
            <ac:picMk id="14" creationId="{5542CE58-A530-3223-0886-5D1710207699}"/>
          </ac:picMkLst>
        </pc:picChg>
        <pc:picChg chg="add del mod">
          <ac:chgData name="Pedro Carneiro" userId="96055b4f-53e0-464f-af10-51a50567399d" providerId="ADAL" clId="{191FD0B3-3546-7D4E-A8A3-D028D5AFF8A6}" dt="2023-11-23T01:11:43.036" v="25" actId="478"/>
          <ac:picMkLst>
            <pc:docMk/>
            <pc:sldMk cId="3063634795" sldId="285"/>
            <ac:picMk id="15" creationId="{631258FC-C79A-DCBD-B5DF-E908F766BEBE}"/>
          </ac:picMkLst>
        </pc:picChg>
        <pc:picChg chg="add del mod">
          <ac:chgData name="Pedro Carneiro" userId="96055b4f-53e0-464f-af10-51a50567399d" providerId="ADAL" clId="{191FD0B3-3546-7D4E-A8A3-D028D5AFF8A6}" dt="2023-11-23T01:11:39.255" v="22" actId="478"/>
          <ac:picMkLst>
            <pc:docMk/>
            <pc:sldMk cId="3063634795" sldId="285"/>
            <ac:picMk id="16" creationId="{A2D7F6CB-DD73-1287-E585-2666F9663BD4}"/>
          </ac:picMkLst>
        </pc:picChg>
        <pc:picChg chg="add mod">
          <ac:chgData name="Pedro Carneiro" userId="96055b4f-53e0-464f-af10-51a50567399d" providerId="ADAL" clId="{191FD0B3-3546-7D4E-A8A3-D028D5AFF8A6}" dt="2023-11-23T01:18:33.150" v="198" actId="1076"/>
          <ac:picMkLst>
            <pc:docMk/>
            <pc:sldMk cId="3063634795" sldId="285"/>
            <ac:picMk id="18" creationId="{70C14C34-81EE-7F27-030D-130239B4BC10}"/>
          </ac:picMkLst>
        </pc:picChg>
        <pc:picChg chg="add mod">
          <ac:chgData name="Pedro Carneiro" userId="96055b4f-53e0-464f-af10-51a50567399d" providerId="ADAL" clId="{191FD0B3-3546-7D4E-A8A3-D028D5AFF8A6}" dt="2023-11-23T01:18:44.040" v="200" actId="1076"/>
          <ac:picMkLst>
            <pc:docMk/>
            <pc:sldMk cId="3063634795" sldId="285"/>
            <ac:picMk id="20" creationId="{CFFA86A8-9636-A0FE-9D98-0E997ACAEF69}"/>
          </ac:picMkLst>
        </pc:picChg>
        <pc:picChg chg="add mod">
          <ac:chgData name="Pedro Carneiro" userId="96055b4f-53e0-464f-af10-51a50567399d" providerId="ADAL" clId="{191FD0B3-3546-7D4E-A8A3-D028D5AFF8A6}" dt="2023-11-23T01:18:39.403" v="199" actId="1076"/>
          <ac:picMkLst>
            <pc:docMk/>
            <pc:sldMk cId="3063634795" sldId="285"/>
            <ac:picMk id="22" creationId="{F2E3E9AF-62AA-B639-2206-198F234C0DC9}"/>
          </ac:picMkLst>
        </pc:picChg>
      </pc:sldChg>
    </pc:docChg>
  </pc:docChgLst>
  <pc:docChgLst>
    <pc:chgData name="Ana Águia" userId="S::inesaguia@ua.pt::91c01744-86e6-4116-b8d8-5c31fc766735" providerId="AD" clId="Web-{1118FE91-5972-4C63-8B55-B6F87DDABA25}"/>
    <pc:docChg chg="modSld">
      <pc:chgData name="Ana Águia" userId="S::inesaguia@ua.pt::91c01744-86e6-4116-b8d8-5c31fc766735" providerId="AD" clId="Web-{1118FE91-5972-4C63-8B55-B6F87DDABA25}" dt="2023-10-12T21:16:23.890" v="39" actId="20577"/>
      <pc:docMkLst>
        <pc:docMk/>
      </pc:docMkLst>
      <pc:sldChg chg="modSp">
        <pc:chgData name="Ana Águia" userId="S::inesaguia@ua.pt::91c01744-86e6-4116-b8d8-5c31fc766735" providerId="AD" clId="Web-{1118FE91-5972-4C63-8B55-B6F87DDABA25}" dt="2023-10-12T21:16:23.890" v="39" actId="20577"/>
        <pc:sldMkLst>
          <pc:docMk/>
          <pc:sldMk cId="0" sldId="265"/>
        </pc:sldMkLst>
        <pc:spChg chg="mod">
          <ac:chgData name="Ana Águia" userId="S::inesaguia@ua.pt::91c01744-86e6-4116-b8d8-5c31fc766735" providerId="AD" clId="Web-{1118FE91-5972-4C63-8B55-B6F87DDABA25}" dt="2023-10-12T21:16:23.890" v="39" actId="20577"/>
          <ac:spMkLst>
            <pc:docMk/>
            <pc:sldMk cId="0" sldId="265"/>
            <ac:spMk id="3" creationId="{00000000-0000-0000-0000-000000000000}"/>
          </ac:spMkLst>
        </pc:spChg>
      </pc:sldChg>
      <pc:sldChg chg="modSp modCm">
        <pc:chgData name="Ana Águia" userId="S::inesaguia@ua.pt::91c01744-86e6-4116-b8d8-5c31fc766735" providerId="AD" clId="Web-{1118FE91-5972-4C63-8B55-B6F87DDABA25}" dt="2023-10-12T21:12:57.760" v="0" actId="20577"/>
        <pc:sldMkLst>
          <pc:docMk/>
          <pc:sldMk cId="2683872365" sldId="273"/>
        </pc:sldMkLst>
        <pc:spChg chg="mod">
          <ac:chgData name="Ana Águia" userId="S::inesaguia@ua.pt::91c01744-86e6-4116-b8d8-5c31fc766735" providerId="AD" clId="Web-{1118FE91-5972-4C63-8B55-B6F87DDABA25}" dt="2023-10-12T21:12:57.760" v="0" actId="20577"/>
          <ac:spMkLst>
            <pc:docMk/>
            <pc:sldMk cId="2683872365" sldId="273"/>
            <ac:spMk id="2" creationId="{00000000-0000-0000-0000-000000000000}"/>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1118FE91-5972-4C63-8B55-B6F87DDABA25}" dt="2023-10-12T21:12:57.760" v="0" actId="20577"/>
              <pc2:cmMkLst xmlns:pc2="http://schemas.microsoft.com/office/powerpoint/2019/9/main/command">
                <pc:docMk/>
                <pc:sldMk cId="2683872365" sldId="273"/>
                <pc2:cmMk id="{BEBB4964-6754-438E-B49D-07D28BB5BFEF}"/>
              </pc2:cmMkLst>
            </pc226:cmChg>
          </p:ext>
        </pc:extLst>
      </pc:sldChg>
    </pc:docChg>
  </pc:docChgLst>
  <pc:docChgLst>
    <pc:chgData name="Pedro Carneiro" userId="S::pedrocarneiro@ua.pt::96055b4f-53e0-464f-af10-51a50567399d" providerId="AD" clId="Web-{43360F7E-5390-4BDD-9318-2B93CEB96EE0}"/>
    <pc:docChg chg="delSld modSld">
      <pc:chgData name="Pedro Carneiro" userId="S::pedrocarneiro@ua.pt::96055b4f-53e0-464f-af10-51a50567399d" providerId="AD" clId="Web-{43360F7E-5390-4BDD-9318-2B93CEB96EE0}" dt="2023-10-12T09:25:26.719" v="68"/>
      <pc:docMkLst>
        <pc:docMk/>
      </pc:docMkLst>
      <pc:sldChg chg="addSp modSp modCm">
        <pc:chgData name="Pedro Carneiro" userId="S::pedrocarneiro@ua.pt::96055b4f-53e0-464f-af10-51a50567399d" providerId="AD" clId="Web-{43360F7E-5390-4BDD-9318-2B93CEB96EE0}" dt="2023-10-12T09:24:02.185" v="63"/>
        <pc:sldMkLst>
          <pc:docMk/>
          <pc:sldMk cId="1478023678" sldId="256"/>
        </pc:sldMkLst>
        <pc:spChg chg="mod">
          <ac:chgData name="Pedro Carneiro" userId="S::pedrocarneiro@ua.pt::96055b4f-53e0-464f-af10-51a50567399d" providerId="AD" clId="Web-{43360F7E-5390-4BDD-9318-2B93CEB96EE0}" dt="2023-10-12T09:24:02.185" v="63"/>
          <ac:spMkLst>
            <pc:docMk/>
            <pc:sldMk cId="1478023678" sldId="256"/>
            <ac:spMk id="3" creationId="{EA1BCE8D-0BF5-A02A-AC99-6B758E7A9355}"/>
          </ac:spMkLst>
        </pc:spChg>
        <pc:spChg chg="add mod">
          <ac:chgData name="Pedro Carneiro" userId="S::pedrocarneiro@ua.pt::96055b4f-53e0-464f-af10-51a50567399d" providerId="AD" clId="Web-{43360F7E-5390-4BDD-9318-2B93CEB96EE0}" dt="2023-10-12T09:23:46.450" v="61"/>
          <ac:spMkLst>
            <pc:docMk/>
            <pc:sldMk cId="1478023678" sldId="256"/>
            <ac:spMk id="6" creationId="{70F13631-B20D-049D-7668-84B588963CE0}"/>
          </ac:spMkLst>
        </pc:sp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43360F7E-5390-4BDD-9318-2B93CEB96EE0}" dt="2023-10-12T09:20:30.521" v="15"/>
              <pc2:cmMkLst xmlns:pc2="http://schemas.microsoft.com/office/powerpoint/2019/9/main/command">
                <pc:docMk/>
                <pc:sldMk cId="1478023678" sldId="256"/>
                <pc2:cmMk id="{1929E8CF-68D4-4FA4-B913-8AA021E7F6D5}"/>
              </pc2:cmMkLst>
              <pc226:cmRplyChg chg="add">
                <pc226:chgData name="Pedro Carneiro" userId="S::pedrocarneiro@ua.pt::96055b4f-53e0-464f-af10-51a50567399d" providerId="AD" clId="Web-{43360F7E-5390-4BDD-9318-2B93CEB96EE0}" dt="2023-10-12T09:20:30.521" v="15"/>
                <pc2:cmRplyMkLst xmlns:pc2="http://schemas.microsoft.com/office/powerpoint/2019/9/main/command">
                  <pc:docMk/>
                  <pc:sldMk cId="1478023678" sldId="256"/>
                  <pc2:cmMk id="{1929E8CF-68D4-4FA4-B913-8AA021E7F6D5}"/>
                  <pc2:cmRplyMk id="{F03D22B4-4622-4C9B-8F25-D5B7A0F5BF1D}"/>
                </pc2:cmRplyMkLst>
              </pc226:cmRplyChg>
            </pc226:cmChg>
          </p:ext>
        </pc:extLst>
      </pc:sldChg>
      <pc:sldChg chg="del">
        <pc:chgData name="Pedro Carneiro" userId="S::pedrocarneiro@ua.pt::96055b4f-53e0-464f-af10-51a50567399d" providerId="AD" clId="Web-{43360F7E-5390-4BDD-9318-2B93CEB96EE0}" dt="2023-10-12T09:24:47.343" v="64"/>
        <pc:sldMkLst>
          <pc:docMk/>
          <pc:sldMk cId="3104119749" sldId="267"/>
        </pc:sldMkLst>
      </pc:sldChg>
      <pc:sldChg chg="modSp modCm">
        <pc:chgData name="Pedro Carneiro" userId="S::pedrocarneiro@ua.pt::96055b4f-53e0-464f-af10-51a50567399d" providerId="AD" clId="Web-{43360F7E-5390-4BDD-9318-2B93CEB96EE0}" dt="2023-10-12T09:20:43.287" v="16"/>
        <pc:sldMkLst>
          <pc:docMk/>
          <pc:sldMk cId="2331497295" sldId="269"/>
        </pc:sldMkLst>
        <pc:spChg chg="mod">
          <ac:chgData name="Pedro Carneiro" userId="S::pedrocarneiro@ua.pt::96055b4f-53e0-464f-af10-51a50567399d" providerId="AD" clId="Web-{43360F7E-5390-4BDD-9318-2B93CEB96EE0}" dt="2023-10-12T09:07:01.117" v="3" actId="20577"/>
          <ac:spMkLst>
            <pc:docMk/>
            <pc:sldMk cId="2331497295" sldId="269"/>
            <ac:spMk id="2" creationId="{D59F9525-EF13-7E86-0B90-20C981743697}"/>
          </ac:spMkLst>
        </pc:spChg>
        <pc:extLst>
          <p:ext xmlns:p="http://schemas.openxmlformats.org/presentationml/2006/main" uri="{D6D511B9-2390-475A-947B-AFAB55BFBCF1}">
            <pc226:cmChg xmlns:pc226="http://schemas.microsoft.com/office/powerpoint/2022/06/main/command" chg="mod modRxn">
              <pc226:chgData name="Pedro Carneiro" userId="S::pedrocarneiro@ua.pt::96055b4f-53e0-464f-af10-51a50567399d" providerId="AD" clId="Web-{43360F7E-5390-4BDD-9318-2B93CEB96EE0}" dt="2023-10-12T09:20:43.287" v="16"/>
              <pc2:cmMkLst xmlns:pc2="http://schemas.microsoft.com/office/powerpoint/2019/9/main/command">
                <pc:docMk/>
                <pc:sldMk cId="2331497295" sldId="269"/>
                <pc2:cmMk id="{30C805E5-16B2-4755-B676-6028F20543CB}"/>
              </pc2:cmMkLst>
              <pc226:cmRplyChg chg="add">
                <pc226:chgData name="Pedro Carneiro" userId="S::pedrocarneiro@ua.pt::96055b4f-53e0-464f-af10-51a50567399d" providerId="AD" clId="Web-{43360F7E-5390-4BDD-9318-2B93CEB96EE0}" dt="2023-10-12T09:20:43.287" v="16"/>
                <pc2:cmRplyMkLst xmlns:pc2="http://schemas.microsoft.com/office/powerpoint/2019/9/main/command">
                  <pc:docMk/>
                  <pc:sldMk cId="2331497295" sldId="269"/>
                  <pc2:cmMk id="{30C805E5-16B2-4755-B676-6028F20543CB}"/>
                  <pc2:cmRplyMk id="{D5376A43-8FEA-4B86-869D-793F94ACD360}"/>
                </pc2:cmRplyMkLst>
              </pc226:cmRplyChg>
            </pc226:cmChg>
          </p:ext>
        </pc:extLst>
      </pc:sldChg>
      <pc:sldChg chg="modSp modCm">
        <pc:chgData name="Pedro Carneiro" userId="S::pedrocarneiro@ua.pt::96055b4f-53e0-464f-af10-51a50567399d" providerId="AD" clId="Web-{43360F7E-5390-4BDD-9318-2B93CEB96EE0}" dt="2023-10-12T09:08:18.245" v="7"/>
        <pc:sldMkLst>
          <pc:docMk/>
          <pc:sldMk cId="1424592763" sldId="271"/>
        </pc:sldMkLst>
        <pc:spChg chg="mod">
          <ac:chgData name="Pedro Carneiro" userId="S::pedrocarneiro@ua.pt::96055b4f-53e0-464f-af10-51a50567399d" providerId="AD" clId="Web-{43360F7E-5390-4BDD-9318-2B93CEB96EE0}" dt="2023-10-12T09:08:08.573" v="6" actId="1076"/>
          <ac:spMkLst>
            <pc:docMk/>
            <pc:sldMk cId="1424592763" sldId="271"/>
            <ac:spMk id="41" creationId="{21590570-D789-FCB6-4C69-D2A4172568BE}"/>
          </ac:spMkLst>
        </pc:spChg>
        <pc:extLst>
          <p:ext xmlns:p="http://schemas.openxmlformats.org/presentationml/2006/main" uri="{D6D511B9-2390-475A-947B-AFAB55BFBCF1}">
            <pc226:cmChg xmlns:pc226="http://schemas.microsoft.com/office/powerpoint/2022/06/main/command" chg="mod modRxn">
              <pc226:chgData name="Pedro Carneiro" userId="S::pedrocarneiro@ua.pt::96055b4f-53e0-464f-af10-51a50567399d" providerId="AD" clId="Web-{43360F7E-5390-4BDD-9318-2B93CEB96EE0}" dt="2023-10-12T09:08:18.245" v="7"/>
              <pc2:cmMkLst xmlns:pc2="http://schemas.microsoft.com/office/powerpoint/2019/9/main/command">
                <pc:docMk/>
                <pc:sldMk cId="1424592763" sldId="271"/>
                <pc2:cmMk id="{66B71592-B7EA-49D8-A43B-213ABFD1CCCF}"/>
              </pc2:cmMkLst>
            </pc226:cmChg>
          </p:ext>
        </pc:extLst>
      </pc:sldChg>
      <pc:sldChg chg="modSp modCm">
        <pc:chgData name="Pedro Carneiro" userId="S::pedrocarneiro@ua.pt::96055b4f-53e0-464f-af10-51a50567399d" providerId="AD" clId="Web-{43360F7E-5390-4BDD-9318-2B93CEB96EE0}" dt="2023-10-12T09:25:26.719" v="68"/>
        <pc:sldMkLst>
          <pc:docMk/>
          <pc:sldMk cId="2683872365" sldId="273"/>
        </pc:sldMkLst>
        <pc:spChg chg="mod">
          <ac:chgData name="Pedro Carneiro" userId="S::pedrocarneiro@ua.pt::96055b4f-53e0-464f-af10-51a50567399d" providerId="AD" clId="Web-{43360F7E-5390-4BDD-9318-2B93CEB96EE0}" dt="2023-10-12T09:20:02.926" v="14" actId="20577"/>
          <ac:spMkLst>
            <pc:docMk/>
            <pc:sldMk cId="2683872365" sldId="273"/>
            <ac:spMk id="2" creationId="{00000000-0000-0000-0000-000000000000}"/>
          </ac:spMkLst>
        </pc:spChg>
        <pc:extLst>
          <p:ext xmlns:p="http://schemas.openxmlformats.org/presentationml/2006/main" uri="{D6D511B9-2390-475A-947B-AFAB55BFBCF1}">
            <pc226:cmChg xmlns:pc226="http://schemas.microsoft.com/office/powerpoint/2022/06/main/command" chg="mod modRxn">
              <pc226:chgData name="Pedro Carneiro" userId="S::pedrocarneiro@ua.pt::96055b4f-53e0-464f-af10-51a50567399d" providerId="AD" clId="Web-{43360F7E-5390-4BDD-9318-2B93CEB96EE0}" dt="2023-10-12T09:25:26.719" v="68"/>
              <pc2:cmMkLst xmlns:pc2="http://schemas.microsoft.com/office/powerpoint/2019/9/main/command">
                <pc:docMk/>
                <pc:sldMk cId="2683872365" sldId="273"/>
                <pc2:cmMk id="{BEBB4964-6754-438E-B49D-07D28BB5BFEF}"/>
              </pc2:cmMkLst>
              <pc226:cmRplyChg chg="add">
                <pc226:chgData name="Pedro Carneiro" userId="S::pedrocarneiro@ua.pt::96055b4f-53e0-464f-af10-51a50567399d" providerId="AD" clId="Web-{43360F7E-5390-4BDD-9318-2B93CEB96EE0}" dt="2023-10-12T09:25:19.453" v="65"/>
                <pc2:cmRplyMkLst xmlns:pc2="http://schemas.microsoft.com/office/powerpoint/2019/9/main/command">
                  <pc:docMk/>
                  <pc:sldMk cId="2683872365" sldId="273"/>
                  <pc2:cmMk id="{BEBB4964-6754-438E-B49D-07D28BB5BFEF}"/>
                  <pc2:cmRplyMk id="{AC3968F2-3668-4CB5-A366-820FF3518054}"/>
                </pc2:cmRplyMkLst>
              </pc226:cmRplyChg>
            </pc226:cmChg>
          </p:ext>
        </pc:extLst>
      </pc:sldChg>
    </pc:docChg>
  </pc:docChgLst>
  <pc:docChgLst>
    <pc:chgData name="Ana Rocha" userId="46979577-2e99-40b3-81d1-6de788afe4bc" providerId="ADAL" clId="{C4D35A12-3D8F-4E5F-8973-FFD9F21D53E2}"/>
    <pc:docChg chg="undo custSel addSld delSld modSld">
      <pc:chgData name="Ana Rocha" userId="46979577-2e99-40b3-81d1-6de788afe4bc" providerId="ADAL" clId="{C4D35A12-3D8F-4E5F-8973-FFD9F21D53E2}" dt="2023-11-21T18:59:34.812" v="40" actId="2056"/>
      <pc:docMkLst>
        <pc:docMk/>
      </pc:docMkLst>
      <pc:sldChg chg="addCm">
        <pc:chgData name="Ana Rocha" userId="46979577-2e99-40b3-81d1-6de788afe4bc" providerId="ADAL" clId="{C4D35A12-3D8F-4E5F-8973-FFD9F21D53E2}" dt="2023-11-21T12:20:10.278" v="0"/>
        <pc:sldMkLst>
          <pc:docMk/>
          <pc:sldMk cId="1478023678" sldId="256"/>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20:10.278" v="0"/>
              <pc2:cmMkLst xmlns:pc2="http://schemas.microsoft.com/office/powerpoint/2019/9/main/command">
                <pc:docMk/>
                <pc:sldMk cId="1478023678" sldId="256"/>
                <pc2:cmMk id="{A2B93779-4F79-4840-AF13-50ED19F1B530}"/>
              </pc2:cmMkLst>
            </pc226:cmChg>
          </p:ext>
        </pc:extLst>
      </pc:sldChg>
      <pc:sldChg chg="addCm">
        <pc:chgData name="Ana Rocha" userId="46979577-2e99-40b3-81d1-6de788afe4bc" providerId="ADAL" clId="{C4D35A12-3D8F-4E5F-8973-FFD9F21D53E2}" dt="2023-11-21T12:22:17.570" v="1"/>
        <pc:sldMkLst>
          <pc:docMk/>
          <pc:sldMk cId="0" sldId="257"/>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22:17.570" v="1"/>
              <pc2:cmMkLst xmlns:pc2="http://schemas.microsoft.com/office/powerpoint/2019/9/main/command">
                <pc:docMk/>
                <pc:sldMk cId="0" sldId="257"/>
                <pc2:cmMk id="{CB77BD30-C3D7-4598-B33F-FD8397FF0EDE}"/>
              </pc2:cmMkLst>
            </pc226:cmChg>
          </p:ext>
        </pc:extLst>
      </pc:sldChg>
      <pc:sldChg chg="addCm">
        <pc:chgData name="Ana Rocha" userId="46979577-2e99-40b3-81d1-6de788afe4bc" providerId="ADAL" clId="{C4D35A12-3D8F-4E5F-8973-FFD9F21D53E2}" dt="2023-11-21T12:37:15.439" v="13"/>
        <pc:sldMkLst>
          <pc:docMk/>
          <pc:sldMk cId="0" sldId="258"/>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37:15.439" v="13"/>
              <pc2:cmMkLst xmlns:pc2="http://schemas.microsoft.com/office/powerpoint/2019/9/main/command">
                <pc:docMk/>
                <pc:sldMk cId="0" sldId="258"/>
                <pc2:cmMk id="{4A9BAD3F-33AB-4E40-9051-E21B4C12B474}"/>
              </pc2:cmMkLst>
            </pc226:cmChg>
          </p:ext>
        </pc:extLst>
      </pc:sldChg>
      <pc:sldChg chg="modSp mod addCm modCm">
        <pc:chgData name="Ana Rocha" userId="46979577-2e99-40b3-81d1-6de788afe4bc" providerId="ADAL" clId="{C4D35A12-3D8F-4E5F-8973-FFD9F21D53E2}" dt="2023-11-21T12:31:04.623" v="6"/>
        <pc:sldMkLst>
          <pc:docMk/>
          <pc:sldMk cId="603666034" sldId="275"/>
        </pc:sldMkLst>
        <pc:spChg chg="mod">
          <ac:chgData name="Ana Rocha" userId="46979577-2e99-40b3-81d1-6de788afe4bc" providerId="ADAL" clId="{C4D35A12-3D8F-4E5F-8973-FFD9F21D53E2}" dt="2023-11-21T12:22:47.175" v="4" actId="123"/>
          <ac:spMkLst>
            <pc:docMk/>
            <pc:sldMk cId="603666034" sldId="275"/>
            <ac:spMk id="3" creationId="{A313E6E6-A2BE-0B18-2749-0843BE66C201}"/>
          </ac:spMkLst>
        </pc:spChg>
        <pc:extLst>
          <p:ext xmlns:p="http://schemas.openxmlformats.org/presentationml/2006/main" uri="{D6D511B9-2390-475A-947B-AFAB55BFBCF1}">
            <pc226:cmChg xmlns:pc226="http://schemas.microsoft.com/office/powerpoint/2022/06/main/command" chg="add mod">
              <pc226:chgData name="Ana Rocha" userId="46979577-2e99-40b3-81d1-6de788afe4bc" providerId="ADAL" clId="{C4D35A12-3D8F-4E5F-8973-FFD9F21D53E2}" dt="2023-11-21T12:31:04.623" v="6"/>
              <pc2:cmMkLst xmlns:pc2="http://schemas.microsoft.com/office/powerpoint/2019/9/main/command">
                <pc:docMk/>
                <pc:sldMk cId="603666034" sldId="275"/>
                <pc2:cmMk id="{BE5B8BFC-86D9-44EF-A08E-857E662E550F}"/>
              </pc2:cmMkLst>
            </pc226:cmChg>
          </p:ext>
        </pc:extLst>
      </pc:sldChg>
      <pc:sldChg chg="modSp mod addCm modCm">
        <pc:chgData name="Ana Rocha" userId="46979577-2e99-40b3-81d1-6de788afe4bc" providerId="ADAL" clId="{C4D35A12-3D8F-4E5F-8973-FFD9F21D53E2}" dt="2023-11-21T18:59:34.812" v="40" actId="2056"/>
        <pc:sldMkLst>
          <pc:docMk/>
          <pc:sldMk cId="1585842429" sldId="277"/>
        </pc:sldMkLst>
        <pc:spChg chg="mod">
          <ac:chgData name="Ana Rocha" userId="46979577-2e99-40b3-81d1-6de788afe4bc" providerId="ADAL" clId="{C4D35A12-3D8F-4E5F-8973-FFD9F21D53E2}" dt="2023-11-21T12:41:52.371" v="25" actId="790"/>
          <ac:spMkLst>
            <pc:docMk/>
            <pc:sldMk cId="1585842429" sldId="277"/>
            <ac:spMk id="2" creationId="{5FE0109B-34CC-1D07-99CA-3DB7A6713546}"/>
          </ac:spMkLst>
        </pc:spChg>
        <pc:spChg chg="mod">
          <ac:chgData name="Ana Rocha" userId="46979577-2e99-40b3-81d1-6de788afe4bc" providerId="ADAL" clId="{C4D35A12-3D8F-4E5F-8973-FFD9F21D53E2}" dt="2023-11-21T12:41:52.371" v="25" actId="790"/>
          <ac:spMkLst>
            <pc:docMk/>
            <pc:sldMk cId="1585842429" sldId="277"/>
            <ac:spMk id="7" creationId="{4DC35CFB-5564-0ED1-511D-886B094D6E13}"/>
          </ac:spMkLst>
        </pc:spChg>
        <pc:spChg chg="mod">
          <ac:chgData name="Ana Rocha" userId="46979577-2e99-40b3-81d1-6de788afe4bc" providerId="ADAL" clId="{C4D35A12-3D8F-4E5F-8973-FFD9F21D53E2}" dt="2023-11-21T12:41:56.139" v="26" actId="313"/>
          <ac:spMkLst>
            <pc:docMk/>
            <pc:sldMk cId="1585842429" sldId="277"/>
            <ac:spMk id="10" creationId="{CDF44483-5DCA-9868-0ADC-1C67B1842F54}"/>
          </ac:spMkLst>
        </pc:spChg>
        <pc:spChg chg="mod">
          <ac:chgData name="Ana Rocha" userId="46979577-2e99-40b3-81d1-6de788afe4bc" providerId="ADAL" clId="{C4D35A12-3D8F-4E5F-8973-FFD9F21D53E2}" dt="2023-11-21T12:41:52.371" v="25" actId="790"/>
          <ac:spMkLst>
            <pc:docMk/>
            <pc:sldMk cId="1585842429" sldId="277"/>
            <ac:spMk id="11" creationId="{BBE315ED-3B4A-2DE8-6D84-8FA176101054}"/>
          </ac:spMkLst>
        </pc:spChg>
        <pc:spChg chg="mod">
          <ac:chgData name="Ana Rocha" userId="46979577-2e99-40b3-81d1-6de788afe4bc" providerId="ADAL" clId="{C4D35A12-3D8F-4E5F-8973-FFD9F21D53E2}" dt="2023-11-21T12:41:59.520" v="27" actId="313"/>
          <ac:spMkLst>
            <pc:docMk/>
            <pc:sldMk cId="1585842429" sldId="277"/>
            <ac:spMk id="12" creationId="{B9E39C60-7595-7B3B-E7C8-C21614E876CC}"/>
          </ac:spMkLst>
        </pc:spChg>
        <pc:spChg chg="mod">
          <ac:chgData name="Ana Rocha" userId="46979577-2e99-40b3-81d1-6de788afe4bc" providerId="ADAL" clId="{C4D35A12-3D8F-4E5F-8973-FFD9F21D53E2}" dt="2023-11-21T12:41:52.371" v="25" actId="790"/>
          <ac:spMkLst>
            <pc:docMk/>
            <pc:sldMk cId="1585842429" sldId="277"/>
            <ac:spMk id="5127" creationId="{9BCFAEA2-E3BA-1DF4-4914-FDF2DD02A852}"/>
          </ac:spMkLst>
        </pc:spChg>
        <pc:spChg chg="mod">
          <ac:chgData name="Ana Rocha" userId="46979577-2e99-40b3-81d1-6de788afe4bc" providerId="ADAL" clId="{C4D35A12-3D8F-4E5F-8973-FFD9F21D53E2}" dt="2023-11-21T12:41:52.371" v="25" actId="790"/>
          <ac:spMkLst>
            <pc:docMk/>
            <pc:sldMk cId="1585842429" sldId="277"/>
            <ac:spMk id="5129" creationId="{F30101B9-C5AD-A1E4-245A-FA28D9F520FE}"/>
          </ac:spMkLst>
        </pc:spChg>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38:38.247" v="14"/>
              <pc2:cmMkLst xmlns:pc2="http://schemas.microsoft.com/office/powerpoint/2019/9/main/command">
                <pc:docMk/>
                <pc:sldMk cId="1585842429" sldId="277"/>
                <pc2:cmMk id="{15ED956B-742A-4DF1-8BCC-280CD5820CEB}"/>
              </pc2:cmMkLst>
            </pc226:cmChg>
            <pc226:cmChg xmlns:pc226="http://schemas.microsoft.com/office/powerpoint/2022/06/main/command" chg="add">
              <pc226:chgData name="Ana Rocha" userId="46979577-2e99-40b3-81d1-6de788afe4bc" providerId="ADAL" clId="{C4D35A12-3D8F-4E5F-8973-FFD9F21D53E2}" dt="2023-11-21T12:39:45.029" v="16"/>
              <pc2:cmMkLst xmlns:pc2="http://schemas.microsoft.com/office/powerpoint/2019/9/main/command">
                <pc:docMk/>
                <pc:sldMk cId="1585842429" sldId="277"/>
                <pc2:cmMk id="{09D2847D-B71B-4247-BDC2-71063A065DD3}"/>
              </pc2:cmMkLst>
            </pc226:cmChg>
            <pc226:cmChg xmlns:pc226="http://schemas.microsoft.com/office/powerpoint/2022/06/main/command" chg="add">
              <pc226:chgData name="Ana Rocha" userId="46979577-2e99-40b3-81d1-6de788afe4bc" providerId="ADAL" clId="{C4D35A12-3D8F-4E5F-8973-FFD9F21D53E2}" dt="2023-11-21T12:40:48.533" v="17"/>
              <pc2:cmMkLst xmlns:pc2="http://schemas.microsoft.com/office/powerpoint/2019/9/main/command">
                <pc:docMk/>
                <pc:sldMk cId="1585842429" sldId="277"/>
                <pc2:cmMk id="{F41629B3-77EE-4917-BE25-5546CDE4087E}"/>
              </pc2:cmMkLst>
            </pc226:cmChg>
            <pc226:cmChg xmlns:pc226="http://schemas.microsoft.com/office/powerpoint/2022/06/main/command" chg="add mod">
              <pc226:chgData name="Ana Rocha" userId="46979577-2e99-40b3-81d1-6de788afe4bc" providerId="ADAL" clId="{C4D35A12-3D8F-4E5F-8973-FFD9F21D53E2}" dt="2023-11-21T12:41:56.139" v="26" actId="313"/>
              <pc2:cmMkLst xmlns:pc2="http://schemas.microsoft.com/office/powerpoint/2019/9/main/command">
                <pc:docMk/>
                <pc:sldMk cId="1585842429" sldId="277"/>
                <pc2:cmMk id="{95D9ABED-B341-439F-B39B-9EAF094BE691}"/>
              </pc2:cmMkLst>
            </pc226:cmChg>
            <pc226:cmChg xmlns:pc226="http://schemas.microsoft.com/office/powerpoint/2022/06/main/command" chg="add mod">
              <pc226:chgData name="Ana Rocha" userId="46979577-2e99-40b3-81d1-6de788afe4bc" providerId="ADAL" clId="{C4D35A12-3D8F-4E5F-8973-FFD9F21D53E2}" dt="2023-11-21T18:59:34.812" v="40" actId="2056"/>
              <pc2:cmMkLst xmlns:pc2="http://schemas.microsoft.com/office/powerpoint/2019/9/main/command">
                <pc:docMk/>
                <pc:sldMk cId="1585842429" sldId="277"/>
                <pc2:cmMk id="{F63EE7EF-A726-4B3D-93D6-973F13F9D96C}"/>
              </pc2:cmMkLst>
            </pc226:cmChg>
          </p:ext>
        </pc:extLst>
      </pc:sldChg>
      <pc:sldChg chg="addCm">
        <pc:chgData name="Ana Rocha" userId="46979577-2e99-40b3-81d1-6de788afe4bc" providerId="ADAL" clId="{C4D35A12-3D8F-4E5F-8973-FFD9F21D53E2}" dt="2023-11-21T12:45:19.470" v="29"/>
        <pc:sldMkLst>
          <pc:docMk/>
          <pc:sldMk cId="3061660928" sldId="278"/>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45:19.470" v="29"/>
              <pc2:cmMkLst xmlns:pc2="http://schemas.microsoft.com/office/powerpoint/2019/9/main/command">
                <pc:docMk/>
                <pc:sldMk cId="3061660928" sldId="278"/>
                <pc2:cmMk id="{349D8946-EEAA-42BE-8469-836A63F334BB}"/>
              </pc2:cmMkLst>
            </pc226:cmChg>
          </p:ext>
        </pc:extLst>
      </pc:sldChg>
      <pc:sldChg chg="addCm">
        <pc:chgData name="Ana Rocha" userId="46979577-2e99-40b3-81d1-6de788afe4bc" providerId="ADAL" clId="{C4D35A12-3D8F-4E5F-8973-FFD9F21D53E2}" dt="2023-11-21T12:44:19.024" v="28"/>
        <pc:sldMkLst>
          <pc:docMk/>
          <pc:sldMk cId="823017289" sldId="281"/>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44:19.024" v="28"/>
              <pc2:cmMkLst xmlns:pc2="http://schemas.microsoft.com/office/powerpoint/2019/9/main/command">
                <pc:docMk/>
                <pc:sldMk cId="823017289" sldId="281"/>
                <pc2:cmMk id="{552C59B2-D1F6-4DFB-BAB7-50277318924E}"/>
              </pc2:cmMkLst>
            </pc226:cmChg>
          </p:ext>
        </pc:extLst>
      </pc:sldChg>
      <pc:sldChg chg="addCm">
        <pc:chgData name="Ana Rocha" userId="46979577-2e99-40b3-81d1-6de788afe4bc" providerId="ADAL" clId="{C4D35A12-3D8F-4E5F-8973-FFD9F21D53E2}" dt="2023-11-21T12:35:17.801" v="8"/>
        <pc:sldMkLst>
          <pc:docMk/>
          <pc:sldMk cId="1097094529" sldId="282"/>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31:32.335" v="7"/>
              <pc2:cmMkLst xmlns:pc2="http://schemas.microsoft.com/office/powerpoint/2019/9/main/command">
                <pc:docMk/>
                <pc:sldMk cId="1097094529" sldId="282"/>
                <pc2:cmMk id="{A324A3A1-36C2-4271-ACFF-F0E7DE2FF5D8}"/>
              </pc2:cmMkLst>
            </pc226:cmChg>
            <pc226:cmChg xmlns:pc226="http://schemas.microsoft.com/office/powerpoint/2022/06/main/command" chg="add">
              <pc226:chgData name="Ana Rocha" userId="46979577-2e99-40b3-81d1-6de788afe4bc" providerId="ADAL" clId="{C4D35A12-3D8F-4E5F-8973-FFD9F21D53E2}" dt="2023-11-21T12:35:17.801" v="8"/>
              <pc2:cmMkLst xmlns:pc2="http://schemas.microsoft.com/office/powerpoint/2019/9/main/command">
                <pc:docMk/>
                <pc:sldMk cId="1097094529" sldId="282"/>
                <pc2:cmMk id="{905BE3C4-5AFA-4DC7-9D2D-23F00458DD7D}"/>
              </pc2:cmMkLst>
            </pc226:cmChg>
          </p:ext>
        </pc:extLst>
      </pc:sldChg>
      <pc:sldChg chg="modSp mod addCm modCm">
        <pc:chgData name="Ana Rocha" userId="46979577-2e99-40b3-81d1-6de788afe4bc" providerId="ADAL" clId="{C4D35A12-3D8F-4E5F-8973-FFD9F21D53E2}" dt="2023-11-21T12:58:49.758" v="39"/>
        <pc:sldMkLst>
          <pc:docMk/>
          <pc:sldMk cId="3126462799" sldId="284"/>
        </pc:sldMkLst>
        <pc:spChg chg="mod">
          <ac:chgData name="Ana Rocha" userId="46979577-2e99-40b3-81d1-6de788afe4bc" providerId="ADAL" clId="{C4D35A12-3D8F-4E5F-8973-FFD9F21D53E2}" dt="2023-11-21T12:45:33.867" v="30" actId="790"/>
          <ac:spMkLst>
            <pc:docMk/>
            <pc:sldMk cId="3126462799" sldId="284"/>
            <ac:spMk id="2" creationId="{643380D0-AFAD-4B32-8A0C-03966D11749A}"/>
          </ac:spMkLst>
        </pc:spChg>
        <pc:spChg chg="mod">
          <ac:chgData name="Ana Rocha" userId="46979577-2e99-40b3-81d1-6de788afe4bc" providerId="ADAL" clId="{C4D35A12-3D8F-4E5F-8973-FFD9F21D53E2}" dt="2023-11-21T12:45:33.867" v="30" actId="790"/>
          <ac:spMkLst>
            <pc:docMk/>
            <pc:sldMk cId="3126462799" sldId="284"/>
            <ac:spMk id="4" creationId="{1AA5963C-0B10-E5AB-949F-F2C6CB648F1E}"/>
          </ac:spMkLst>
        </pc:spChg>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47:36.773" v="31"/>
              <pc2:cmMkLst xmlns:pc2="http://schemas.microsoft.com/office/powerpoint/2019/9/main/command">
                <pc:docMk/>
                <pc:sldMk cId="3126462799" sldId="284"/>
                <pc2:cmMk id="{703EB409-89FB-4953-91DE-F413615A05B5}"/>
              </pc2:cmMkLst>
            </pc226:cmChg>
            <pc226:cmChg xmlns:pc226="http://schemas.microsoft.com/office/powerpoint/2022/06/main/command" chg="">
              <pc226:chgData name="Ana Rocha" userId="46979577-2e99-40b3-81d1-6de788afe4bc" providerId="ADAL" clId="{C4D35A12-3D8F-4E5F-8973-FFD9F21D53E2}" dt="2023-11-21T12:56:01.608" v="36"/>
              <pc2:cmMkLst xmlns:pc2="http://schemas.microsoft.com/office/powerpoint/2019/9/main/command">
                <pc:docMk/>
                <pc:sldMk cId="3126462799" sldId="284"/>
                <pc2:cmMk id="{EE81DC4B-6F5C-4500-87B6-48D12ECDBD3C}"/>
              </pc2:cmMkLst>
              <pc226:cmRplyChg chg="add">
                <pc226:chgData name="Ana Rocha" userId="46979577-2e99-40b3-81d1-6de788afe4bc" providerId="ADAL" clId="{C4D35A12-3D8F-4E5F-8973-FFD9F21D53E2}" dt="2023-11-21T12:56:01.608" v="36"/>
                <pc2:cmRplyMkLst xmlns:pc2="http://schemas.microsoft.com/office/powerpoint/2019/9/main/command">
                  <pc:docMk/>
                  <pc:sldMk cId="3126462799" sldId="284"/>
                  <pc2:cmMk id="{EE81DC4B-6F5C-4500-87B6-48D12ECDBD3C}"/>
                  <pc2:cmRplyMk id="{B2DB2822-0DE6-4BF0-8787-4002B1B945BC}"/>
                </pc2:cmRplyMkLst>
              </pc226:cmRplyChg>
            </pc226:cmChg>
            <pc226:cmChg xmlns:pc226="http://schemas.microsoft.com/office/powerpoint/2022/06/main/command" chg="add">
              <pc226:chgData name="Ana Rocha" userId="46979577-2e99-40b3-81d1-6de788afe4bc" providerId="ADAL" clId="{C4D35A12-3D8F-4E5F-8973-FFD9F21D53E2}" dt="2023-11-21T12:48:36.718" v="32"/>
              <pc2:cmMkLst xmlns:pc2="http://schemas.microsoft.com/office/powerpoint/2019/9/main/command">
                <pc:docMk/>
                <pc:sldMk cId="3126462799" sldId="284"/>
                <pc2:cmMk id="{EB771A4F-8600-4367-8FAE-6031B8A6B6B3}"/>
              </pc2:cmMkLst>
            </pc226:cmChg>
            <pc226:cmChg xmlns:pc226="http://schemas.microsoft.com/office/powerpoint/2022/06/main/command" chg="add">
              <pc226:chgData name="Ana Rocha" userId="46979577-2e99-40b3-81d1-6de788afe4bc" providerId="ADAL" clId="{C4D35A12-3D8F-4E5F-8973-FFD9F21D53E2}" dt="2023-11-21T12:57:05.269" v="37"/>
              <pc2:cmMkLst xmlns:pc2="http://schemas.microsoft.com/office/powerpoint/2019/9/main/command">
                <pc:docMk/>
                <pc:sldMk cId="3126462799" sldId="284"/>
                <pc2:cmMk id="{DF15C15E-0C10-4339-AD48-650F69CC71D0}"/>
              </pc2:cmMkLst>
            </pc226:cmChg>
            <pc226:cmChg xmlns:pc226="http://schemas.microsoft.com/office/powerpoint/2022/06/main/command" chg="add mod">
              <pc226:chgData name="Ana Rocha" userId="46979577-2e99-40b3-81d1-6de788afe4bc" providerId="ADAL" clId="{C4D35A12-3D8F-4E5F-8973-FFD9F21D53E2}" dt="2023-11-21T12:58:49.758" v="39"/>
              <pc2:cmMkLst xmlns:pc2="http://schemas.microsoft.com/office/powerpoint/2019/9/main/command">
                <pc:docMk/>
                <pc:sldMk cId="3126462799" sldId="284"/>
                <pc2:cmMk id="{3B394389-268C-4419-A95C-7F6765DED564}"/>
              </pc2:cmMkLst>
            </pc226:cmChg>
            <pc226:cmChg xmlns:pc226="http://schemas.microsoft.com/office/powerpoint/2022/06/main/command" chg="add">
              <pc226:chgData name="Ana Rocha" userId="46979577-2e99-40b3-81d1-6de788afe4bc" providerId="ADAL" clId="{C4D35A12-3D8F-4E5F-8973-FFD9F21D53E2}" dt="2023-11-21T12:54:44.612" v="35"/>
              <pc2:cmMkLst xmlns:pc2="http://schemas.microsoft.com/office/powerpoint/2019/9/main/command">
                <pc:docMk/>
                <pc:sldMk cId="3126462799" sldId="284"/>
                <pc2:cmMk id="{FEF6E4B2-3304-42F3-8B67-8AA45AD7D952}"/>
              </pc2:cmMkLst>
            </pc226:cmChg>
            <pc226:cmChg xmlns:pc226="http://schemas.microsoft.com/office/powerpoint/2022/06/main/command" chg="add">
              <pc226:chgData name="Ana Rocha" userId="46979577-2e99-40b3-81d1-6de788afe4bc" providerId="ADAL" clId="{C4D35A12-3D8F-4E5F-8973-FFD9F21D53E2}" dt="2023-11-21T12:49:15.974" v="33"/>
              <pc2:cmMkLst xmlns:pc2="http://schemas.microsoft.com/office/powerpoint/2019/9/main/command">
                <pc:docMk/>
                <pc:sldMk cId="3126462799" sldId="284"/>
                <pc2:cmMk id="{9CF80CCC-815F-4D72-A8DC-4CF3A222E514}"/>
              </pc2:cmMkLst>
            </pc226:cmChg>
            <pc226:cmChg xmlns:pc226="http://schemas.microsoft.com/office/powerpoint/2022/06/main/command" chg="add">
              <pc226:chgData name="Ana Rocha" userId="46979577-2e99-40b3-81d1-6de788afe4bc" providerId="ADAL" clId="{C4D35A12-3D8F-4E5F-8973-FFD9F21D53E2}" dt="2023-11-21T12:50:20.713" v="34"/>
              <pc2:cmMkLst xmlns:pc2="http://schemas.microsoft.com/office/powerpoint/2019/9/main/command">
                <pc:docMk/>
                <pc:sldMk cId="3126462799" sldId="284"/>
                <pc2:cmMk id="{1618A4DF-6979-4DC2-A37A-29CD03F00FAF}"/>
              </pc2:cmMkLst>
            </pc226:cmChg>
          </p:ext>
        </pc:extLst>
      </pc:sldChg>
      <pc:sldChg chg="addSp delSp modSp add del mod modClrScheme chgLayout">
        <pc:chgData name="Ana Rocha" userId="46979577-2e99-40b3-81d1-6de788afe4bc" providerId="ADAL" clId="{C4D35A12-3D8F-4E5F-8973-FFD9F21D53E2}" dt="2023-11-21T12:36:31.824" v="12" actId="47"/>
        <pc:sldMkLst>
          <pc:docMk/>
          <pc:sldMk cId="2077976528" sldId="285"/>
        </pc:sldMkLst>
        <pc:spChg chg="mod ord">
          <ac:chgData name="Ana Rocha" userId="46979577-2e99-40b3-81d1-6de788afe4bc" providerId="ADAL" clId="{C4D35A12-3D8F-4E5F-8973-FFD9F21D53E2}" dt="2023-11-21T12:35:58.861" v="10" actId="700"/>
          <ac:spMkLst>
            <pc:docMk/>
            <pc:sldMk cId="2077976528" sldId="285"/>
            <ac:spMk id="2" creationId="{00000000-0000-0000-0000-000000000000}"/>
          </ac:spMkLst>
        </pc:spChg>
        <pc:spChg chg="add del mod ord">
          <ac:chgData name="Ana Rocha" userId="46979577-2e99-40b3-81d1-6de788afe4bc" providerId="ADAL" clId="{C4D35A12-3D8F-4E5F-8973-FFD9F21D53E2}" dt="2023-11-21T12:36:05.859" v="11" actId="478"/>
          <ac:spMkLst>
            <pc:docMk/>
            <pc:sldMk cId="2077976528" sldId="285"/>
            <ac:spMk id="16" creationId="{96A5B312-5D03-82AE-7CD2-2729FF370E15}"/>
          </ac:spMkLst>
        </pc:spChg>
        <pc:spChg chg="mod ord">
          <ac:chgData name="Ana Rocha" userId="46979577-2e99-40b3-81d1-6de788afe4bc" providerId="ADAL" clId="{C4D35A12-3D8F-4E5F-8973-FFD9F21D53E2}" dt="2023-11-21T12:35:58.861" v="10" actId="700"/>
          <ac:spMkLst>
            <pc:docMk/>
            <pc:sldMk cId="2077976528" sldId="285"/>
            <ac:spMk id="18" creationId="{6F69E794-4872-8D01-DBC3-D1A9C6F771BB}"/>
          </ac:spMkLst>
        </pc:spChg>
      </pc:sldChg>
      <pc:sldMasterChg chg="delSldLayout">
        <pc:chgData name="Ana Rocha" userId="46979577-2e99-40b3-81d1-6de788afe4bc" providerId="ADAL" clId="{C4D35A12-3D8F-4E5F-8973-FFD9F21D53E2}" dt="2023-11-21T12:36:31.824" v="12" actId="47"/>
        <pc:sldMasterMkLst>
          <pc:docMk/>
          <pc:sldMasterMk cId="0" sldId="2147483648"/>
        </pc:sldMasterMkLst>
        <pc:sldLayoutChg chg="del">
          <pc:chgData name="Ana Rocha" userId="46979577-2e99-40b3-81d1-6de788afe4bc" providerId="ADAL" clId="{C4D35A12-3D8F-4E5F-8973-FFD9F21D53E2}" dt="2023-11-21T12:36:31.824" v="12" actId="47"/>
          <pc:sldLayoutMkLst>
            <pc:docMk/>
            <pc:sldMasterMk cId="0" sldId="2147483648"/>
            <pc:sldLayoutMk cId="0" sldId="2147483654"/>
          </pc:sldLayoutMkLst>
        </pc:sldLayoutChg>
      </pc:sldMasterChg>
    </pc:docChg>
  </pc:docChgLst>
  <pc:docChgLst>
    <pc:chgData name="Pedro Carneiro" userId="S::pedrocarneiro@ua.pt::96055b4f-53e0-464f-af10-51a50567399d" providerId="AD" clId="Web-{A0E7F23D-9443-4E9F-8FBC-5FD02AFF2F23}"/>
    <pc:docChg chg="modSld">
      <pc:chgData name="Pedro Carneiro" userId="S::pedrocarneiro@ua.pt::96055b4f-53e0-464f-af10-51a50567399d" providerId="AD" clId="Web-{A0E7F23D-9443-4E9F-8FBC-5FD02AFF2F23}" dt="2023-11-22T12:20:49.086" v="0"/>
      <pc:docMkLst>
        <pc:docMk/>
      </pc:docMkLst>
      <pc:sldChg chg="modSp">
        <pc:chgData name="Pedro Carneiro" userId="S::pedrocarneiro@ua.pt::96055b4f-53e0-464f-af10-51a50567399d" providerId="AD" clId="Web-{A0E7F23D-9443-4E9F-8FBC-5FD02AFF2F23}" dt="2023-11-22T12:20:49.086" v="0"/>
        <pc:sldMkLst>
          <pc:docMk/>
          <pc:sldMk cId="3126462799" sldId="284"/>
        </pc:sldMkLst>
        <pc:picChg chg="mod">
          <ac:chgData name="Pedro Carneiro" userId="S::pedrocarneiro@ua.pt::96055b4f-53e0-464f-af10-51a50567399d" providerId="AD" clId="Web-{A0E7F23D-9443-4E9F-8FBC-5FD02AFF2F23}" dt="2023-11-22T12:20:49.086" v="0"/>
          <ac:picMkLst>
            <pc:docMk/>
            <pc:sldMk cId="3126462799" sldId="284"/>
            <ac:picMk id="8" creationId="{153A0A79-D09E-4192-E8DC-1D9E6666E847}"/>
          </ac:picMkLst>
        </pc:picChg>
      </pc:sldChg>
    </pc:docChg>
  </pc:docChgLst>
  <pc:docChgLst>
    <pc:chgData name="Pedro Carneiro" userId="S::pedrocarneiro@ua.pt::96055b4f-53e0-464f-af10-51a50567399d" providerId="AD" clId="Web-{7A0672F2-D412-43D6-BAA0-F033ADA01651}"/>
    <pc:docChg chg="modSld">
      <pc:chgData name="Pedro Carneiro" userId="S::pedrocarneiro@ua.pt::96055b4f-53e0-464f-af10-51a50567399d" providerId="AD" clId="Web-{7A0672F2-D412-43D6-BAA0-F033ADA01651}" dt="2023-10-12T09:53:10.001" v="0" actId="20577"/>
      <pc:docMkLst>
        <pc:docMk/>
      </pc:docMkLst>
      <pc:sldChg chg="modSp">
        <pc:chgData name="Pedro Carneiro" userId="S::pedrocarneiro@ua.pt::96055b4f-53e0-464f-af10-51a50567399d" providerId="AD" clId="Web-{7A0672F2-D412-43D6-BAA0-F033ADA01651}" dt="2023-10-12T09:53:10.001" v="0" actId="20577"/>
        <pc:sldMkLst>
          <pc:docMk/>
          <pc:sldMk cId="1478023678" sldId="256"/>
        </pc:sldMkLst>
        <pc:spChg chg="mod">
          <ac:chgData name="Pedro Carneiro" userId="S::pedrocarneiro@ua.pt::96055b4f-53e0-464f-af10-51a50567399d" providerId="AD" clId="Web-{7A0672F2-D412-43D6-BAA0-F033ADA01651}" dt="2023-10-12T09:53:10.001" v="0" actId="20577"/>
          <ac:spMkLst>
            <pc:docMk/>
            <pc:sldMk cId="1478023678" sldId="256"/>
            <ac:spMk id="6" creationId="{70F13631-B20D-049D-7668-84B588963CE0}"/>
          </ac:spMkLst>
        </pc:spChg>
      </pc:sldChg>
    </pc:docChg>
  </pc:docChgLst>
  <pc:docChgLst>
    <pc:chgData name="Pedro Carneiro" userId="S::pedrocarneiro@ua.pt::96055b4f-53e0-464f-af10-51a50567399d" providerId="AD" clId="Web-{CF1100F7-E42E-4C25-B172-317B750E0F9A}"/>
    <pc:docChg chg="modSld">
      <pc:chgData name="Pedro Carneiro" userId="S::pedrocarneiro@ua.pt::96055b4f-53e0-464f-af10-51a50567399d" providerId="AD" clId="Web-{CF1100F7-E42E-4C25-B172-317B750E0F9A}" dt="2023-10-12T21:03:13.128" v="2" actId="20577"/>
      <pc:docMkLst>
        <pc:docMk/>
      </pc:docMkLst>
      <pc:sldChg chg="modSp">
        <pc:chgData name="Pedro Carneiro" userId="S::pedrocarneiro@ua.pt::96055b4f-53e0-464f-af10-51a50567399d" providerId="AD" clId="Web-{CF1100F7-E42E-4C25-B172-317B750E0F9A}" dt="2023-10-12T21:03:13.128" v="2" actId="20577"/>
        <pc:sldMkLst>
          <pc:docMk/>
          <pc:sldMk cId="2683872365" sldId="273"/>
        </pc:sldMkLst>
        <pc:spChg chg="mod">
          <ac:chgData name="Pedro Carneiro" userId="S::pedrocarneiro@ua.pt::96055b4f-53e0-464f-af10-51a50567399d" providerId="AD" clId="Web-{CF1100F7-E42E-4C25-B172-317B750E0F9A}" dt="2023-10-12T21:03:13.128" v="2" actId="20577"/>
          <ac:spMkLst>
            <pc:docMk/>
            <pc:sldMk cId="2683872365" sldId="273"/>
            <ac:spMk id="10" creationId="{FBB1C541-6EFC-A05D-7FD7-F68B7A58D111}"/>
          </ac:spMkLst>
        </pc:spChg>
      </pc:sldChg>
    </pc:docChg>
  </pc:docChgLst>
  <pc:docChgLst>
    <pc:chgData name="Ana Águia" userId="S::inesaguia@ua.pt::91c01744-86e6-4116-b8d8-5c31fc766735" providerId="AD" clId="Web-{39DB4993-BDD2-4EFF-96CE-3FD77334B248}"/>
    <pc:docChg chg="addSld delSld modSld">
      <pc:chgData name="Ana Águia" userId="S::inesaguia@ua.pt::91c01744-86e6-4116-b8d8-5c31fc766735" providerId="AD" clId="Web-{39DB4993-BDD2-4EFF-96CE-3FD77334B248}" dt="2023-11-18T11:32:04.753" v="400" actId="20577"/>
      <pc:docMkLst>
        <pc:docMk/>
      </pc:docMkLst>
      <pc:sldChg chg="modSp del">
        <pc:chgData name="Ana Águia" userId="S::inesaguia@ua.pt::91c01744-86e6-4116-b8d8-5c31fc766735" providerId="AD" clId="Web-{39DB4993-BDD2-4EFF-96CE-3FD77334B248}" dt="2023-11-18T11:30:14.340" v="388"/>
        <pc:sldMkLst>
          <pc:docMk/>
          <pc:sldMk cId="2331497295" sldId="269"/>
        </pc:sldMkLst>
        <pc:picChg chg="mod">
          <ac:chgData name="Ana Águia" userId="S::inesaguia@ua.pt::91c01744-86e6-4116-b8d8-5c31fc766735" providerId="AD" clId="Web-{39DB4993-BDD2-4EFF-96CE-3FD77334B248}" dt="2023-11-18T11:28:45.257" v="376" actId="1076"/>
          <ac:picMkLst>
            <pc:docMk/>
            <pc:sldMk cId="2331497295" sldId="269"/>
            <ac:picMk id="11" creationId="{53C5CE4C-7211-E8A4-11DB-E7101D1DB0AA}"/>
          </ac:picMkLst>
        </pc:picChg>
      </pc:sldChg>
      <pc:sldChg chg="modSp">
        <pc:chgData name="Ana Águia" userId="S::inesaguia@ua.pt::91c01744-86e6-4116-b8d8-5c31fc766735" providerId="AD" clId="Web-{39DB4993-BDD2-4EFF-96CE-3FD77334B248}" dt="2023-11-18T11:32:04.753" v="400" actId="20577"/>
        <pc:sldMkLst>
          <pc:docMk/>
          <pc:sldMk cId="603666034" sldId="275"/>
        </pc:sldMkLst>
        <pc:spChg chg="mod">
          <ac:chgData name="Ana Águia" userId="S::inesaguia@ua.pt::91c01744-86e6-4116-b8d8-5c31fc766735" providerId="AD" clId="Web-{39DB4993-BDD2-4EFF-96CE-3FD77334B248}" dt="2023-11-18T11:32:04.753" v="400" actId="20577"/>
          <ac:spMkLst>
            <pc:docMk/>
            <pc:sldMk cId="603666034" sldId="275"/>
            <ac:spMk id="3" creationId="{A313E6E6-A2BE-0B18-2749-0843BE66C201}"/>
          </ac:spMkLst>
        </pc:spChg>
      </pc:sldChg>
      <pc:sldChg chg="del">
        <pc:chgData name="Ana Águia" userId="S::inesaguia@ua.pt::91c01744-86e6-4116-b8d8-5c31fc766735" providerId="AD" clId="Web-{39DB4993-BDD2-4EFF-96CE-3FD77334B248}" dt="2023-11-18T11:30:23.950" v="389"/>
        <pc:sldMkLst>
          <pc:docMk/>
          <pc:sldMk cId="2988090803" sldId="276"/>
        </pc:sldMkLst>
      </pc:sldChg>
      <pc:sldChg chg="addSp delSp modSp">
        <pc:chgData name="Ana Águia" userId="S::inesaguia@ua.pt::91c01744-86e6-4116-b8d8-5c31fc766735" providerId="AD" clId="Web-{39DB4993-BDD2-4EFF-96CE-3FD77334B248}" dt="2023-11-18T11:15:33.860" v="88"/>
        <pc:sldMkLst>
          <pc:docMk/>
          <pc:sldMk cId="823017289" sldId="281"/>
        </pc:sldMkLst>
        <pc:spChg chg="mod">
          <ac:chgData name="Ana Águia" userId="S::inesaguia@ua.pt::91c01744-86e6-4116-b8d8-5c31fc766735" providerId="AD" clId="Web-{39DB4993-BDD2-4EFF-96CE-3FD77334B248}" dt="2023-11-18T11:10:36.639" v="19" actId="1076"/>
          <ac:spMkLst>
            <pc:docMk/>
            <pc:sldMk cId="823017289" sldId="281"/>
            <ac:spMk id="3" creationId="{97E3560E-AADD-54AD-44FD-C248E9E5EF97}"/>
          </ac:spMkLst>
        </pc:spChg>
        <pc:spChg chg="add mod">
          <ac:chgData name="Ana Águia" userId="S::inesaguia@ua.pt::91c01744-86e6-4116-b8d8-5c31fc766735" providerId="AD" clId="Web-{39DB4993-BDD2-4EFF-96CE-3FD77334B248}" dt="2023-11-18T11:12:37.521" v="66" actId="20577"/>
          <ac:spMkLst>
            <pc:docMk/>
            <pc:sldMk cId="823017289" sldId="281"/>
            <ac:spMk id="4" creationId="{173D065F-8DA1-D5F6-6B43-35918B451122}"/>
          </ac:spMkLst>
        </pc:spChg>
        <pc:spChg chg="mod">
          <ac:chgData name="Ana Águia" userId="S::inesaguia@ua.pt::91c01744-86e6-4116-b8d8-5c31fc766735" providerId="AD" clId="Web-{39DB4993-BDD2-4EFF-96CE-3FD77334B248}" dt="2023-11-18T11:10:30.357" v="18" actId="1076"/>
          <ac:spMkLst>
            <pc:docMk/>
            <pc:sldMk cId="823017289" sldId="281"/>
            <ac:spMk id="6" creationId="{037DE797-4674-B29D-5906-E550E0380CCC}"/>
          </ac:spMkLst>
        </pc:spChg>
        <pc:spChg chg="mod">
          <ac:chgData name="Ana Águia" userId="S::inesaguia@ua.pt::91c01744-86e6-4116-b8d8-5c31fc766735" providerId="AD" clId="Web-{39DB4993-BDD2-4EFF-96CE-3FD77334B248}" dt="2023-11-18T11:10:40.014" v="20" actId="1076"/>
          <ac:spMkLst>
            <pc:docMk/>
            <pc:sldMk cId="823017289" sldId="281"/>
            <ac:spMk id="7" creationId="{59CA40D0-F207-B1C4-C1E8-F66BEBD7ACF0}"/>
          </ac:spMkLst>
        </pc:spChg>
        <pc:spChg chg="mod">
          <ac:chgData name="Ana Águia" userId="S::inesaguia@ua.pt::91c01744-86e6-4116-b8d8-5c31fc766735" providerId="AD" clId="Web-{39DB4993-BDD2-4EFF-96CE-3FD77334B248}" dt="2023-11-18T11:10:15.607" v="16" actId="1076"/>
          <ac:spMkLst>
            <pc:docMk/>
            <pc:sldMk cId="823017289" sldId="281"/>
            <ac:spMk id="9" creationId="{721C8E4A-926D-DABC-70FF-159B325EC96C}"/>
          </ac:spMkLst>
        </pc:spChg>
        <pc:spChg chg="mod">
          <ac:chgData name="Ana Águia" userId="S::inesaguia@ua.pt::91c01744-86e6-4116-b8d8-5c31fc766735" providerId="AD" clId="Web-{39DB4993-BDD2-4EFF-96CE-3FD77334B248}" dt="2023-11-18T11:11:00.812" v="29" actId="20577"/>
          <ac:spMkLst>
            <pc:docMk/>
            <pc:sldMk cId="823017289" sldId="281"/>
            <ac:spMk id="12" creationId="{2D861026-2330-D81A-0538-8AAD33BE640D}"/>
          </ac:spMkLst>
        </pc:spChg>
        <pc:spChg chg="mod">
          <ac:chgData name="Ana Águia" userId="S::inesaguia@ua.pt::91c01744-86e6-4116-b8d8-5c31fc766735" providerId="AD" clId="Web-{39DB4993-BDD2-4EFF-96CE-3FD77334B248}" dt="2023-11-18T11:11:31.908" v="40" actId="20577"/>
          <ac:spMkLst>
            <pc:docMk/>
            <pc:sldMk cId="823017289" sldId="281"/>
            <ac:spMk id="13" creationId="{7E52FABC-444D-A958-3D12-9D9161FDEED8}"/>
          </ac:spMkLst>
        </pc:spChg>
        <pc:picChg chg="add mod">
          <ac:chgData name="Ana Águia" userId="S::inesaguia@ua.pt::91c01744-86e6-4116-b8d8-5c31fc766735" providerId="AD" clId="Web-{39DB4993-BDD2-4EFF-96CE-3FD77334B248}" dt="2023-11-18T11:14:30.403" v="79"/>
          <ac:picMkLst>
            <pc:docMk/>
            <pc:sldMk cId="823017289" sldId="281"/>
            <ac:picMk id="8" creationId="{18ED2E86-C63D-0D7E-872C-9607F73811CE}"/>
          </ac:picMkLst>
        </pc:picChg>
        <pc:picChg chg="add del">
          <ac:chgData name="Ana Águia" userId="S::inesaguia@ua.pt::91c01744-86e6-4116-b8d8-5c31fc766735" providerId="AD" clId="Web-{39DB4993-BDD2-4EFF-96CE-3FD77334B248}" dt="2023-11-18T11:14:08.761" v="76"/>
          <ac:picMkLst>
            <pc:docMk/>
            <pc:sldMk cId="823017289" sldId="281"/>
            <ac:picMk id="10" creationId="{FBA51E76-E0EE-AE79-229B-1F579198D115}"/>
          </ac:picMkLst>
        </pc:picChg>
        <pc:picChg chg="add mod">
          <ac:chgData name="Ana Águia" userId="S::inesaguia@ua.pt::91c01744-86e6-4116-b8d8-5c31fc766735" providerId="AD" clId="Web-{39DB4993-BDD2-4EFF-96CE-3FD77334B248}" dt="2023-11-18T11:15:33.860" v="88"/>
          <ac:picMkLst>
            <pc:docMk/>
            <pc:sldMk cId="823017289" sldId="281"/>
            <ac:picMk id="11" creationId="{9D369091-26A0-40A5-6903-6CFC361B3F5D}"/>
          </ac:picMkLst>
        </pc:picChg>
        <pc:picChg chg="add mod">
          <ac:chgData name="Ana Águia" userId="S::inesaguia@ua.pt::91c01744-86e6-4116-b8d8-5c31fc766735" providerId="AD" clId="Web-{39DB4993-BDD2-4EFF-96CE-3FD77334B248}" dt="2023-11-18T11:15:13.843" v="85"/>
          <ac:picMkLst>
            <pc:docMk/>
            <pc:sldMk cId="823017289" sldId="281"/>
            <ac:picMk id="14" creationId="{09F52778-1069-D1DA-08A8-DBF719FEC7C8}"/>
          </ac:picMkLst>
        </pc:picChg>
        <pc:picChg chg="add mod">
          <ac:chgData name="Ana Águia" userId="S::inesaguia@ua.pt::91c01744-86e6-4116-b8d8-5c31fc766735" providerId="AD" clId="Web-{39DB4993-BDD2-4EFF-96CE-3FD77334B248}" dt="2023-11-18T11:14:56.389" v="82"/>
          <ac:picMkLst>
            <pc:docMk/>
            <pc:sldMk cId="823017289" sldId="281"/>
            <ac:picMk id="16" creationId="{3016DA38-DE67-4987-262C-12605E4681EF}"/>
          </ac:picMkLst>
        </pc:picChg>
      </pc:sldChg>
      <pc:sldChg chg="addSp delSp modSp new">
        <pc:chgData name="Ana Águia" userId="S::inesaguia@ua.pt::91c01744-86e6-4116-b8d8-5c31fc766735" providerId="AD" clId="Web-{39DB4993-BDD2-4EFF-96CE-3FD77334B248}" dt="2023-11-18T11:30:37.591" v="398" actId="20577"/>
        <pc:sldMkLst>
          <pc:docMk/>
          <pc:sldMk cId="1097094529" sldId="282"/>
        </pc:sldMkLst>
        <pc:spChg chg="add mod">
          <ac:chgData name="Ana Águia" userId="S::inesaguia@ua.pt::91c01744-86e6-4116-b8d8-5c31fc766735" providerId="AD" clId="Web-{39DB4993-BDD2-4EFF-96CE-3FD77334B248}" dt="2023-11-18T11:24:27.366" v="318" actId="20577"/>
          <ac:spMkLst>
            <pc:docMk/>
            <pc:sldMk cId="1097094529" sldId="282"/>
            <ac:spMk id="754" creationId="{D7F8023D-C856-F43E-503B-35F539F7418B}"/>
          </ac:spMkLst>
        </pc:spChg>
        <pc:spChg chg="add del mod">
          <ac:chgData name="Ana Águia" userId="S::inesaguia@ua.pt::91c01744-86e6-4116-b8d8-5c31fc766735" providerId="AD" clId="Web-{39DB4993-BDD2-4EFF-96CE-3FD77334B248}" dt="2023-11-18T11:24:47.071" v="322"/>
          <ac:spMkLst>
            <pc:docMk/>
            <pc:sldMk cId="1097094529" sldId="282"/>
            <ac:spMk id="756" creationId="{21A7DED1-B853-4292-6291-34A2EBA1F215}"/>
          </ac:spMkLst>
        </pc:spChg>
        <pc:spChg chg="add mod">
          <ac:chgData name="Ana Águia" userId="S::inesaguia@ua.pt::91c01744-86e6-4116-b8d8-5c31fc766735" providerId="AD" clId="Web-{39DB4993-BDD2-4EFF-96CE-3FD77334B248}" dt="2023-11-18T11:25:20.463" v="331" actId="1076"/>
          <ac:spMkLst>
            <pc:docMk/>
            <pc:sldMk cId="1097094529" sldId="282"/>
            <ac:spMk id="773" creationId="{1362EE87-04BA-3482-77A7-045FF62D93A8}"/>
          </ac:spMkLst>
        </pc:spChg>
        <pc:spChg chg="add mod">
          <ac:chgData name="Ana Águia" userId="S::inesaguia@ua.pt::91c01744-86e6-4116-b8d8-5c31fc766735" providerId="AD" clId="Web-{39DB4993-BDD2-4EFF-96CE-3FD77334B248}" dt="2023-11-18T11:26:09.482" v="343" actId="1076"/>
          <ac:spMkLst>
            <pc:docMk/>
            <pc:sldMk cId="1097094529" sldId="282"/>
            <ac:spMk id="775" creationId="{BE8EC494-FD12-D4C5-EF00-C8926275DEE1}"/>
          </ac:spMkLst>
        </pc:spChg>
        <pc:spChg chg="add mod">
          <ac:chgData name="Ana Águia" userId="S::inesaguia@ua.pt::91c01744-86e6-4116-b8d8-5c31fc766735" providerId="AD" clId="Web-{39DB4993-BDD2-4EFF-96CE-3FD77334B248}" dt="2023-11-18T11:26:52.766" v="353" actId="1076"/>
          <ac:spMkLst>
            <pc:docMk/>
            <pc:sldMk cId="1097094529" sldId="282"/>
            <ac:spMk id="777" creationId="{913F9D35-F9B7-E1D9-8B5D-C27A68BE275B}"/>
          </ac:spMkLst>
        </pc:spChg>
        <pc:spChg chg="add mod">
          <ac:chgData name="Ana Águia" userId="S::inesaguia@ua.pt::91c01744-86e6-4116-b8d8-5c31fc766735" providerId="AD" clId="Web-{39DB4993-BDD2-4EFF-96CE-3FD77334B248}" dt="2023-11-18T11:27:37.175" v="364" actId="1076"/>
          <ac:spMkLst>
            <pc:docMk/>
            <pc:sldMk cId="1097094529" sldId="282"/>
            <ac:spMk id="779" creationId="{E51BED2A-DA1E-3C54-6FA6-AB359925715F}"/>
          </ac:spMkLst>
        </pc:spChg>
        <pc:spChg chg="add mod">
          <ac:chgData name="Ana Águia" userId="S::inesaguia@ua.pt::91c01744-86e6-4116-b8d8-5c31fc766735" providerId="AD" clId="Web-{39DB4993-BDD2-4EFF-96CE-3FD77334B248}" dt="2023-11-18T11:28:25.959" v="373" actId="1076"/>
          <ac:spMkLst>
            <pc:docMk/>
            <pc:sldMk cId="1097094529" sldId="282"/>
            <ac:spMk id="781" creationId="{9B13A888-14DB-F25E-318F-29E184942902}"/>
          </ac:spMkLst>
        </pc:spChg>
        <pc:spChg chg="add mod">
          <ac:chgData name="Ana Águia" userId="S::inesaguia@ua.pt::91c01744-86e6-4116-b8d8-5c31fc766735" providerId="AD" clId="Web-{39DB4993-BDD2-4EFF-96CE-3FD77334B248}" dt="2023-11-18T11:30:37.591" v="398" actId="20577"/>
          <ac:spMkLst>
            <pc:docMk/>
            <pc:sldMk cId="1097094529" sldId="282"/>
            <ac:spMk id="795" creationId="{20645865-8F85-7B34-D468-8E77B6881DA6}"/>
          </ac:spMkLst>
        </pc:spChg>
        <pc:graphicFrameChg chg="add del mod modGraphic">
          <ac:chgData name="Ana Águia" userId="S::inesaguia@ua.pt::91c01744-86e6-4116-b8d8-5c31fc766735" providerId="AD" clId="Web-{39DB4993-BDD2-4EFF-96CE-3FD77334B248}" dt="2023-11-18T11:19:46.671" v="255"/>
          <ac:graphicFrameMkLst>
            <pc:docMk/>
            <pc:sldMk cId="1097094529" sldId="282"/>
            <ac:graphicFrameMk id="3" creationId="{CAC18F66-C8C3-9454-7226-63A85B730B3C}"/>
          </ac:graphicFrameMkLst>
        </pc:graphicFrameChg>
        <pc:graphicFrameChg chg="add mod modGraphic">
          <ac:chgData name="Ana Águia" userId="S::inesaguia@ua.pt::91c01744-86e6-4116-b8d8-5c31fc766735" providerId="AD" clId="Web-{39DB4993-BDD2-4EFF-96CE-3FD77334B248}" dt="2023-11-18T11:23:59.724" v="310" actId="1076"/>
          <ac:graphicFrameMkLst>
            <pc:docMk/>
            <pc:sldMk cId="1097094529" sldId="282"/>
            <ac:graphicFrameMk id="22" creationId="{ABC1DE32-2A7C-12BF-61E8-23C1841D0DE2}"/>
          </ac:graphicFrameMkLst>
        </pc:graphicFrameChg>
        <pc:picChg chg="add mod">
          <ac:chgData name="Ana Águia" userId="S::inesaguia@ua.pt::91c01744-86e6-4116-b8d8-5c31fc766735" providerId="AD" clId="Web-{39DB4993-BDD2-4EFF-96CE-3FD77334B248}" dt="2023-11-18T11:28:42.381" v="375" actId="1076"/>
          <ac:picMkLst>
            <pc:docMk/>
            <pc:sldMk cId="1097094529" sldId="282"/>
            <ac:picMk id="783" creationId="{67D73FDE-8EAC-DF34-9138-854F2F8FC3C4}"/>
          </ac:picMkLst>
        </pc:picChg>
        <pc:picChg chg="add mod">
          <ac:chgData name="Ana Águia" userId="S::inesaguia@ua.pt::91c01744-86e6-4116-b8d8-5c31fc766735" providerId="AD" clId="Web-{39DB4993-BDD2-4EFF-96CE-3FD77334B248}" dt="2023-11-18T11:28:54.038" v="378" actId="1076"/>
          <ac:picMkLst>
            <pc:docMk/>
            <pc:sldMk cId="1097094529" sldId="282"/>
            <ac:picMk id="785" creationId="{B549580B-788D-A155-452A-3AB59956DAC0}"/>
          </ac:picMkLst>
        </pc:picChg>
        <pc:picChg chg="add mod">
          <ac:chgData name="Ana Águia" userId="S::inesaguia@ua.pt::91c01744-86e6-4116-b8d8-5c31fc766735" providerId="AD" clId="Web-{39DB4993-BDD2-4EFF-96CE-3FD77334B248}" dt="2023-11-18T11:29:06.992" v="380" actId="1076"/>
          <ac:picMkLst>
            <pc:docMk/>
            <pc:sldMk cId="1097094529" sldId="282"/>
            <ac:picMk id="787" creationId="{4FCF7291-461E-408A-217B-C00DAF77FAB8}"/>
          </ac:picMkLst>
        </pc:picChg>
        <pc:picChg chg="add mod">
          <ac:chgData name="Ana Águia" userId="S::inesaguia@ua.pt::91c01744-86e6-4116-b8d8-5c31fc766735" providerId="AD" clId="Web-{39DB4993-BDD2-4EFF-96CE-3FD77334B248}" dt="2023-11-18T11:29:20.102" v="382" actId="1076"/>
          <ac:picMkLst>
            <pc:docMk/>
            <pc:sldMk cId="1097094529" sldId="282"/>
            <ac:picMk id="789" creationId="{4171BCEB-2289-D199-F267-7C82177BE9FF}"/>
          </ac:picMkLst>
        </pc:picChg>
        <pc:picChg chg="add mod">
          <ac:chgData name="Ana Águia" userId="S::inesaguia@ua.pt::91c01744-86e6-4116-b8d8-5c31fc766735" providerId="AD" clId="Web-{39DB4993-BDD2-4EFF-96CE-3FD77334B248}" dt="2023-11-18T11:29:30.869" v="384" actId="1076"/>
          <ac:picMkLst>
            <pc:docMk/>
            <pc:sldMk cId="1097094529" sldId="282"/>
            <ac:picMk id="791" creationId="{9170B27D-1ACE-736C-5AEC-361A29626A29}"/>
          </ac:picMkLst>
        </pc:picChg>
        <pc:picChg chg="add mod">
          <ac:chgData name="Ana Águia" userId="S::inesaguia@ua.pt::91c01744-86e6-4116-b8d8-5c31fc766735" providerId="AD" clId="Web-{39DB4993-BDD2-4EFF-96CE-3FD77334B248}" dt="2023-11-18T11:29:43.479" v="386" actId="1076"/>
          <ac:picMkLst>
            <pc:docMk/>
            <pc:sldMk cId="1097094529" sldId="282"/>
            <ac:picMk id="793" creationId="{05BA589F-C9F2-69F6-3C1F-14B2CB39865E}"/>
          </ac:picMkLst>
        </pc:picChg>
      </pc:sldChg>
    </pc:docChg>
  </pc:docChgLst>
  <pc:docChgLst>
    <pc:chgData name="Pedro Carneiro" userId="S::pedrocarneiro@ua.pt::96055b4f-53e0-464f-af10-51a50567399d" providerId="AD" clId="Web-{2BD616C0-FD11-4AFF-8305-BFD726D52DEF}"/>
    <pc:docChg chg="modSld">
      <pc:chgData name="Pedro Carneiro" userId="S::pedrocarneiro@ua.pt::96055b4f-53e0-464f-af10-51a50567399d" providerId="AD" clId="Web-{2BD616C0-FD11-4AFF-8305-BFD726D52DEF}" dt="2023-10-12T12:48:37.191" v="2"/>
      <pc:docMkLst>
        <pc:docMk/>
      </pc:docMkLst>
      <pc:sldChg chg="modSp modCm">
        <pc:chgData name="Pedro Carneiro" userId="S::pedrocarneiro@ua.pt::96055b4f-53e0-464f-af10-51a50567399d" providerId="AD" clId="Web-{2BD616C0-FD11-4AFF-8305-BFD726D52DEF}" dt="2023-10-12T12:48:37.191" v="2"/>
        <pc:sldMkLst>
          <pc:docMk/>
          <pc:sldMk cId="0" sldId="262"/>
        </pc:sldMkLst>
        <pc:picChg chg="mod">
          <ac:chgData name="Pedro Carneiro" userId="S::pedrocarneiro@ua.pt::96055b4f-53e0-464f-af10-51a50567399d" providerId="AD" clId="Web-{2BD616C0-FD11-4AFF-8305-BFD726D52DEF}" dt="2023-10-12T12:46:36.589" v="0"/>
          <ac:picMkLst>
            <pc:docMk/>
            <pc:sldMk cId="0" sldId="262"/>
            <ac:picMk id="3" creationId="{9545D562-CB0F-3FAA-9640-C4E6503624B3}"/>
          </ac:picMkLst>
        </pc:pic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2BD616C0-FD11-4AFF-8305-BFD726D52DEF}" dt="2023-10-12T12:48:37.191" v="2"/>
              <pc2:cmMkLst xmlns:pc2="http://schemas.microsoft.com/office/powerpoint/2019/9/main/command">
                <pc:docMk/>
                <pc:sldMk cId="0" sldId="262"/>
                <pc2:cmMk id="{ACBE9E67-487E-4817-A69C-C2CBFB074973}"/>
              </pc2:cmMkLst>
              <pc226:cmRplyChg chg="mod modRxn">
                <pc226:chgData name="Pedro Carneiro" userId="S::pedrocarneiro@ua.pt::96055b4f-53e0-464f-af10-51a50567399d" providerId="AD" clId="Web-{2BD616C0-FD11-4AFF-8305-BFD726D52DEF}" dt="2023-10-12T12:48:37.191" v="2"/>
                <pc2:cmRplyMkLst xmlns:pc2="http://schemas.microsoft.com/office/powerpoint/2019/9/main/command">
                  <pc:docMk/>
                  <pc:sldMk cId="0" sldId="262"/>
                  <pc2:cmMk id="{ACBE9E67-487E-4817-A69C-C2CBFB074973}"/>
                  <pc2:cmRplyMk id="{B1B8756E-5E01-41F9-B993-B15617E1CAC7}"/>
                </pc2:cmRplyMkLst>
              </pc226:cmRplyChg>
              <pc226:cmRplyChg chg="add">
                <pc226:chgData name="Pedro Carneiro" userId="S::pedrocarneiro@ua.pt::96055b4f-53e0-464f-af10-51a50567399d" providerId="AD" clId="Web-{2BD616C0-FD11-4AFF-8305-BFD726D52DEF}" dt="2023-10-12T12:48:34.894" v="1"/>
                <pc2:cmRplyMkLst xmlns:pc2="http://schemas.microsoft.com/office/powerpoint/2019/9/main/command">
                  <pc:docMk/>
                  <pc:sldMk cId="0" sldId="262"/>
                  <pc2:cmMk id="{ACBE9E67-487E-4817-A69C-C2CBFB074973}"/>
                  <pc2:cmRplyMk id="{533D988B-765E-4659-B92B-F74D5D6FE59C}"/>
                </pc2:cmRplyMkLst>
              </pc226:cmRplyChg>
            </pc226:cmChg>
          </p:ext>
        </pc:extLst>
      </pc:sldChg>
    </pc:docChg>
  </pc:docChgLst>
  <pc:docChgLst>
    <pc:chgData name="Nuno Almeida" userId="S::nunoalmeida@ua.pt::a151578e-4b68-480c-a6fd-b5a2bc4ed9d2" providerId="AD" clId="Web-{301E8D99-B60F-7FD8-47D5-4E285A9AD4E8}"/>
    <pc:docChg chg="">
      <pc:chgData name="Nuno Almeida" userId="S::nunoalmeida@ua.pt::a151578e-4b68-480c-a6fd-b5a2bc4ed9d2" providerId="AD" clId="Web-{301E8D99-B60F-7FD8-47D5-4E285A9AD4E8}" dt="2023-10-12T10:45:13.295" v="0"/>
      <pc:docMkLst>
        <pc:docMk/>
      </pc:docMkLst>
      <pc:sldChg chg="modCm">
        <pc:chgData name="Nuno Almeida" userId="S::nunoalmeida@ua.pt::a151578e-4b68-480c-a6fd-b5a2bc4ed9d2" providerId="AD" clId="Web-{301E8D99-B60F-7FD8-47D5-4E285A9AD4E8}" dt="2023-10-12T10:45:13.295" v="0"/>
        <pc:sldMkLst>
          <pc:docMk/>
          <pc:sldMk cId="0" sldId="262"/>
        </pc:sldMkLst>
        <pc:extLst>
          <p:ext xmlns:p="http://schemas.openxmlformats.org/presentationml/2006/main" uri="{D6D511B9-2390-475A-947B-AFAB55BFBCF1}">
            <pc226:cmChg xmlns:pc226="http://schemas.microsoft.com/office/powerpoint/2022/06/main/command" chg="">
              <pc226:chgData name="Nuno Almeida" userId="S::nunoalmeida@ua.pt::a151578e-4b68-480c-a6fd-b5a2bc4ed9d2" providerId="AD" clId="Web-{301E8D99-B60F-7FD8-47D5-4E285A9AD4E8}" dt="2023-10-12T10:45:13.295" v="0"/>
              <pc2:cmMkLst xmlns:pc2="http://schemas.microsoft.com/office/powerpoint/2019/9/main/command">
                <pc:docMk/>
                <pc:sldMk cId="0" sldId="262"/>
                <pc2:cmMk id="{ACBE9E67-487E-4817-A69C-C2CBFB074973}"/>
              </pc2:cmMkLst>
              <pc226:cmRplyChg chg="add">
                <pc226:chgData name="Nuno Almeida" userId="S::nunoalmeida@ua.pt::a151578e-4b68-480c-a6fd-b5a2bc4ed9d2" providerId="AD" clId="Web-{301E8D99-B60F-7FD8-47D5-4E285A9AD4E8}" dt="2023-10-12T10:45:13.295" v="0"/>
                <pc2:cmRplyMkLst xmlns:pc2="http://schemas.microsoft.com/office/powerpoint/2019/9/main/command">
                  <pc:docMk/>
                  <pc:sldMk cId="0" sldId="262"/>
                  <pc2:cmMk id="{ACBE9E67-487E-4817-A69C-C2CBFB074973}"/>
                  <pc2:cmRplyMk id="{B1B8756E-5E01-41F9-B993-B15617E1CAC7}"/>
                </pc2:cmRplyMkLst>
              </pc226:cmRplyChg>
            </pc226:cmChg>
          </p:ext>
        </pc:ext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791420563600538"/>
          <c:y val="0"/>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PT"/>
        </a:p>
      </c:txPr>
    </c:title>
    <c:autoTitleDeleted val="0"/>
    <c:plotArea>
      <c:layout/>
      <c:pieChart>
        <c:varyColors val="1"/>
        <c:ser>
          <c:idx val="0"/>
          <c:order val="0"/>
          <c:tx>
            <c:strRef>
              <c:f>Sheet1!$B$1</c:f>
              <c:strCache>
                <c:ptCount val="1"/>
                <c:pt idx="0">
                  <c:v>Distribuição de Idades</c:v>
                </c:pt>
              </c:strCache>
            </c:strRef>
          </c:tx>
          <c:dPt>
            <c:idx val="0"/>
            <c:bubble3D val="0"/>
            <c:explosion val="8"/>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91E-4A48-A834-EF7FD10D7134}"/>
              </c:ext>
            </c:extLst>
          </c:dPt>
          <c:dPt>
            <c:idx val="1"/>
            <c:bubble3D val="0"/>
            <c:explosion val="6"/>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91E-4A48-A834-EF7FD10D7134}"/>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A91E-4A48-A834-EF7FD10D7134}"/>
              </c:ext>
            </c:extLst>
          </c:dPt>
          <c:dPt>
            <c:idx val="3"/>
            <c:bubble3D val="0"/>
            <c:explosion val="5"/>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A91E-4A48-A834-EF7FD10D7134}"/>
              </c:ext>
            </c:extLst>
          </c:dPt>
          <c:dPt>
            <c:idx val="4"/>
            <c:bubble3D val="0"/>
            <c:explosion val="7"/>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A91E-4A48-A834-EF7FD10D7134}"/>
              </c:ext>
            </c:extLst>
          </c:dPt>
          <c:dPt>
            <c:idx val="5"/>
            <c:bubble3D val="0"/>
            <c:explosion val="4"/>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A91E-4A48-A834-EF7FD10D7134}"/>
              </c:ext>
            </c:extLst>
          </c:dPt>
          <c:dLbls>
            <c:dLbl>
              <c:idx val="0"/>
              <c:layout>
                <c:manualLayout>
                  <c:x val="2.3289845180994879E-2"/>
                  <c:y val="2.0216596139058352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PT"/>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91E-4A48-A834-EF7FD10D7134}"/>
                </c:ext>
              </c:extLst>
            </c:dLbl>
            <c:dLbl>
              <c:idx val="1"/>
              <c:layout>
                <c:manualLayout>
                  <c:x val="1.1735572961166058E-2"/>
                  <c:y val="-1.4016310239438926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PT"/>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91E-4A48-A834-EF7FD10D7134}"/>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PT"/>
                </a:p>
              </c:txPr>
              <c:dLblPos val="outEnd"/>
              <c:showLegendKey val="0"/>
              <c:showVal val="0"/>
              <c:showCatName val="1"/>
              <c:showSerName val="0"/>
              <c:showPercent val="1"/>
              <c:showBubbleSize val="0"/>
              <c:extLst>
                <c:ext xmlns:c16="http://schemas.microsoft.com/office/drawing/2014/chart" uri="{C3380CC4-5D6E-409C-BE32-E72D297353CC}">
                  <c16:uniqueId val="{00000005-A91E-4A48-A834-EF7FD10D7134}"/>
                </c:ext>
              </c:extLst>
            </c:dLbl>
            <c:dLbl>
              <c:idx val="3"/>
              <c:layout>
                <c:manualLayout>
                  <c:x val="-0.10327304205826056"/>
                  <c:y val="-1.7520387799298577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PT"/>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A91E-4A48-A834-EF7FD10D7134}"/>
                </c:ext>
              </c:extLst>
            </c:dLbl>
            <c:dLbl>
              <c:idx val="4"/>
              <c:layout>
                <c:manualLayout>
                  <c:x val="-1.4082687553399167E-2"/>
                  <c:y val="-1.0512232679579146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PT"/>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A91E-4A48-A834-EF7FD10D7134}"/>
                </c:ext>
              </c:extLst>
            </c:dLbl>
            <c:dLbl>
              <c:idx val="5"/>
              <c:layout>
                <c:manualLayout>
                  <c:x val="-1.4082687553399167E-2"/>
                  <c:y val="7.0081551197194308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PT"/>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A91E-4A48-A834-EF7FD10D7134}"/>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0-64 anos</c:v>
                </c:pt>
                <c:pt idx="1">
                  <c:v>65-69 anos</c:v>
                </c:pt>
                <c:pt idx="2">
                  <c:v>70-74 anos</c:v>
                </c:pt>
                <c:pt idx="3">
                  <c:v>75-79 anos</c:v>
                </c:pt>
                <c:pt idx="4">
                  <c:v>80-84 anos</c:v>
                </c:pt>
                <c:pt idx="5">
                  <c:v>85-89 anos</c:v>
                </c:pt>
              </c:strCache>
            </c:strRef>
          </c:cat>
          <c:val>
            <c:numRef>
              <c:f>Sheet1!$B$2:$B$7</c:f>
              <c:numCache>
                <c:formatCode>General</c:formatCode>
                <c:ptCount val="6"/>
                <c:pt idx="0">
                  <c:v>1</c:v>
                </c:pt>
                <c:pt idx="1">
                  <c:v>2</c:v>
                </c:pt>
                <c:pt idx="2">
                  <c:v>1</c:v>
                </c:pt>
                <c:pt idx="3">
                  <c:v>4</c:v>
                </c:pt>
                <c:pt idx="4">
                  <c:v>2</c:v>
                </c:pt>
                <c:pt idx="5">
                  <c:v>1</c:v>
                </c:pt>
              </c:numCache>
            </c:numRef>
          </c:val>
          <c:extLst>
            <c:ext xmlns:c16="http://schemas.microsoft.com/office/drawing/2014/chart" uri="{C3380CC4-5D6E-409C-BE32-E72D297353CC}">
              <c16:uniqueId val="{0000000C-A91E-4A48-A834-EF7FD10D7134}"/>
            </c:ext>
          </c:extLst>
        </c:ser>
        <c:dLbls>
          <c:dLblPos val="outEnd"/>
          <c:showLegendKey val="0"/>
          <c:showVal val="0"/>
          <c:showCatName val="1"/>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err="1"/>
              <a:t>Distribuição</a:t>
            </a:r>
            <a:r>
              <a:rPr lang="en-US"/>
              <a:t> </a:t>
            </a:r>
            <a:r>
              <a:rPr lang="en-US" err="1"/>
              <a:t>por</a:t>
            </a:r>
            <a:r>
              <a:rPr lang="en-US" baseline="0"/>
              <a:t> </a:t>
            </a:r>
            <a:r>
              <a:rPr lang="en-US" baseline="0" err="1"/>
              <a:t>género</a:t>
            </a:r>
            <a:endParaRPr lang="en-US"/>
          </a:p>
        </c:rich>
      </c:tx>
      <c:layout>
        <c:manualLayout>
          <c:xMode val="edge"/>
          <c:yMode val="edge"/>
          <c:x val="0.17791420563600538"/>
          <c:y val="0"/>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PT"/>
        </a:p>
      </c:txPr>
    </c:title>
    <c:autoTitleDeleted val="0"/>
    <c:plotArea>
      <c:layout>
        <c:manualLayout>
          <c:layoutTarget val="inner"/>
          <c:xMode val="edge"/>
          <c:yMode val="edge"/>
          <c:x val="0.27639362214829527"/>
          <c:y val="0.21195185820478987"/>
          <c:w val="0.45713274745497534"/>
          <c:h val="0.69243658901851446"/>
        </c:manualLayout>
      </c:layout>
      <c:pieChart>
        <c:varyColors val="1"/>
        <c:ser>
          <c:idx val="0"/>
          <c:order val="0"/>
          <c:tx>
            <c:strRef>
              <c:f>Sheet1!$B$1</c:f>
              <c:strCache>
                <c:ptCount val="1"/>
                <c:pt idx="0">
                  <c:v>Distribuição por género</c:v>
                </c:pt>
              </c:strCache>
            </c:strRef>
          </c:tx>
          <c:explosion val="15"/>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8F57-B043-988C-61A5F66D7D2D}"/>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8F57-B043-988C-61A5F66D7D2D}"/>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8F57-B043-988C-61A5F66D7D2D}"/>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8F57-B043-988C-61A5F66D7D2D}"/>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8F57-B043-988C-61A5F66D7D2D}"/>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8F57-B043-988C-61A5F66D7D2D}"/>
              </c:ext>
            </c:extLst>
          </c:dPt>
          <c:dLbls>
            <c:dLbl>
              <c:idx val="0"/>
              <c:layout>
                <c:manualLayout>
                  <c:x val="2.1657922493628391E-3"/>
                  <c:y val="9.7044177005522342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PT"/>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F57-B043-988C-61A5F66D7D2D}"/>
                </c:ext>
              </c:extLst>
            </c:dLbl>
            <c:dLbl>
              <c:idx val="1"/>
              <c:layout>
                <c:manualLayout>
                  <c:x val="0.41167965768998532"/>
                  <c:y val="-1.8782742238956117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PT"/>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F57-B043-988C-61A5F66D7D2D}"/>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PT"/>
                </a:p>
              </c:txPr>
              <c:dLblPos val="outEnd"/>
              <c:showLegendKey val="0"/>
              <c:showVal val="0"/>
              <c:showCatName val="1"/>
              <c:showSerName val="0"/>
              <c:showPercent val="1"/>
              <c:showBubbleSize val="0"/>
              <c:extLst>
                <c:ext xmlns:c16="http://schemas.microsoft.com/office/drawing/2014/chart" uri="{C3380CC4-5D6E-409C-BE32-E72D297353CC}">
                  <c16:uniqueId val="{00000005-8F57-B043-988C-61A5F66D7D2D}"/>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PT"/>
                </a:p>
              </c:txPr>
              <c:dLblPos val="outEnd"/>
              <c:showLegendKey val="0"/>
              <c:showVal val="0"/>
              <c:showCatName val="1"/>
              <c:showSerName val="0"/>
              <c:showPercent val="1"/>
              <c:showBubbleSize val="0"/>
              <c:extLst>
                <c:ext xmlns:c16="http://schemas.microsoft.com/office/drawing/2014/chart" uri="{C3380CC4-5D6E-409C-BE32-E72D297353CC}">
                  <c16:uniqueId val="{00000007-8F57-B043-988C-61A5F66D7D2D}"/>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PT"/>
                </a:p>
              </c:txPr>
              <c:dLblPos val="outEnd"/>
              <c:showLegendKey val="0"/>
              <c:showVal val="0"/>
              <c:showCatName val="1"/>
              <c:showSerName val="0"/>
              <c:showPercent val="1"/>
              <c:showBubbleSize val="0"/>
              <c:extLst>
                <c:ext xmlns:c16="http://schemas.microsoft.com/office/drawing/2014/chart" uri="{C3380CC4-5D6E-409C-BE32-E72D297353CC}">
                  <c16:uniqueId val="{00000009-8F57-B043-988C-61A5F66D7D2D}"/>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PT"/>
                </a:p>
              </c:txPr>
              <c:dLblPos val="outEnd"/>
              <c:showLegendKey val="0"/>
              <c:showVal val="0"/>
              <c:showCatName val="1"/>
              <c:showSerName val="0"/>
              <c:showPercent val="1"/>
              <c:showBubbleSize val="0"/>
              <c:extLst>
                <c:ext xmlns:c16="http://schemas.microsoft.com/office/drawing/2014/chart" uri="{C3380CC4-5D6E-409C-BE32-E72D297353CC}">
                  <c16:uniqueId val="{0000000B-8F57-B043-988C-61A5F66D7D2D}"/>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2"/>
                <c:pt idx="0">
                  <c:v>Masculino</c:v>
                </c:pt>
                <c:pt idx="1">
                  <c:v>Feminino</c:v>
                </c:pt>
              </c:strCache>
            </c:strRef>
          </c:cat>
          <c:val>
            <c:numRef>
              <c:f>Sheet1!$B$2:$B$7</c:f>
              <c:numCache>
                <c:formatCode>General</c:formatCode>
                <c:ptCount val="6"/>
                <c:pt idx="0">
                  <c:v>2</c:v>
                </c:pt>
                <c:pt idx="1">
                  <c:v>9</c:v>
                </c:pt>
              </c:numCache>
            </c:numRef>
          </c:val>
          <c:extLst>
            <c:ext xmlns:c16="http://schemas.microsoft.com/office/drawing/2014/chart" uri="{C3380CC4-5D6E-409C-BE32-E72D297353CC}">
              <c16:uniqueId val="{0000000C-8F57-B043-988C-61A5F66D7D2D}"/>
            </c:ext>
          </c:extLst>
        </c:ser>
        <c:dLbls>
          <c:dLblPos val="outEnd"/>
          <c:showLegendKey val="0"/>
          <c:showVal val="0"/>
          <c:showCatName val="1"/>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Como </a:t>
            </a:r>
            <a:r>
              <a:rPr lang="en-US" dirty="0" err="1"/>
              <a:t>vive</a:t>
            </a:r>
            <a:endParaRPr lang="en-US" dirty="0"/>
          </a:p>
        </c:rich>
      </c:tx>
      <c:layout>
        <c:manualLayout>
          <c:xMode val="edge"/>
          <c:yMode val="edge"/>
          <c:x val="0.24486787107438424"/>
          <c:y val="1.9739672576341242E-2"/>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PT"/>
        </a:p>
      </c:txPr>
    </c:title>
    <c:autoTitleDeleted val="0"/>
    <c:plotArea>
      <c:layout>
        <c:manualLayout>
          <c:layoutTarget val="inner"/>
          <c:xMode val="edge"/>
          <c:yMode val="edge"/>
          <c:x val="0.27639362214829527"/>
          <c:y val="0.21195185820478987"/>
          <c:w val="0.45713274745497534"/>
          <c:h val="0.69243658901851446"/>
        </c:manualLayout>
      </c:layout>
      <c:pieChart>
        <c:varyColors val="1"/>
        <c:ser>
          <c:idx val="0"/>
          <c:order val="0"/>
          <c:tx>
            <c:strRef>
              <c:f>Sheet1!$B$1</c:f>
              <c:strCache>
                <c:ptCount val="1"/>
                <c:pt idx="0">
                  <c:v>Como vive</c:v>
                </c:pt>
              </c:strCache>
            </c:strRef>
          </c:tx>
          <c:explosion val="11"/>
          <c:dPt>
            <c:idx val="0"/>
            <c:bubble3D val="0"/>
            <c:explosion val="4"/>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47B2-B347-BF77-1515620BBB83}"/>
              </c:ext>
            </c:extLst>
          </c:dPt>
          <c:dPt>
            <c:idx val="1"/>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47B2-B347-BF77-1515620BBB83}"/>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47B2-B347-BF77-1515620BBB83}"/>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47B2-B347-BF77-1515620BBB83}"/>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47B2-B347-BF77-1515620BBB83}"/>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47B2-B347-BF77-1515620BBB83}"/>
              </c:ext>
            </c:extLst>
          </c:dPt>
          <c:dLbls>
            <c:dLbl>
              <c:idx val="0"/>
              <c:layout>
                <c:manualLayout>
                  <c:x val="2.1657922493628391E-3"/>
                  <c:y val="9.7044177005522342E-3"/>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50DC0644-C1CB-7145-BCC7-04E56219B649}" type="CATEGORYNAME">
                      <a:rPr lang="en-US">
                        <a:solidFill>
                          <a:schemeClr val="accent5"/>
                        </a:solidFill>
                      </a:rPr>
                      <a:pPr>
                        <a:defRPr/>
                      </a:pPr>
                      <a:t>[CATEGORY NAME]</a:t>
                    </a:fld>
                    <a:r>
                      <a:rPr lang="en-US" baseline="0">
                        <a:solidFill>
                          <a:schemeClr val="accent5"/>
                        </a:solidFill>
                      </a:rPr>
                      <a:t>
</a:t>
                    </a:r>
                    <a:fld id="{AB2C6245-9EB6-8F42-A3AA-0F39CED88181}" type="PERCENTAGE">
                      <a:rPr lang="en-US" baseline="0">
                        <a:solidFill>
                          <a:schemeClr val="accent5"/>
                        </a:solidFill>
                      </a:rPr>
                      <a:pPr>
                        <a:defRPr/>
                      </a:pPr>
                      <a:t>[PERCENTAGE]</a:t>
                    </a:fld>
                    <a:endParaRPr lang="en-US" baseline="0">
                      <a:solidFill>
                        <a:schemeClr val="accent5"/>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PT"/>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7B2-B347-BF77-1515620BBB83}"/>
                </c:ext>
              </c:extLst>
            </c:dLbl>
            <c:dLbl>
              <c:idx val="1"/>
              <c:layout>
                <c:manualLayout>
                  <c:x val="-6.3090887781962451E-2"/>
                  <c:y val="-7.1062821274828464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2592930F-67A6-7A40-8F00-D890B17DE14B}" type="CATEGORYNAME">
                      <a:rPr lang="en-US" dirty="0">
                        <a:solidFill>
                          <a:schemeClr val="accent4"/>
                        </a:solidFill>
                      </a:rPr>
                      <a:pPr>
                        <a:defRPr>
                          <a:solidFill>
                            <a:schemeClr val="accent1"/>
                          </a:solidFill>
                        </a:defRPr>
                      </a:pPr>
                      <a:t>[CATEGORY NAME]</a:t>
                    </a:fld>
                    <a:r>
                      <a:rPr lang="en-US" baseline="0">
                        <a:solidFill>
                          <a:schemeClr val="accent4"/>
                        </a:solidFill>
                      </a:rPr>
                      <a:t>
</a:t>
                    </a:r>
                    <a:fld id="{67694D20-CB12-9C41-BCCC-D325BDE4AAC8}" type="PERCENTAGE">
                      <a:rPr lang="en-US" baseline="0" dirty="0">
                        <a:solidFill>
                          <a:schemeClr val="accent4"/>
                        </a:solidFill>
                      </a:rPr>
                      <a:pPr>
                        <a:defRPr>
                          <a:solidFill>
                            <a:schemeClr val="accent1"/>
                          </a:solidFill>
                        </a:defRPr>
                      </a:pPr>
                      <a:t>[PERCENTAGE]</a:t>
                    </a:fld>
                    <a:endParaRPr lang="en-US" baseline="0">
                      <a:solidFill>
                        <a:schemeClr val="accent4"/>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PT"/>
                </a:p>
              </c:txPr>
              <c:dLblPos val="bestFit"/>
              <c:showLegendKey val="0"/>
              <c:showVal val="0"/>
              <c:showCatName val="1"/>
              <c:showSerName val="0"/>
              <c:showPercent val="1"/>
              <c:showBubbleSize val="0"/>
              <c:extLst>
                <c:ext xmlns:c15="http://schemas.microsoft.com/office/drawing/2012/chart" uri="{CE6537A1-D6FC-4f65-9D91-7224C49458BB}">
                  <c15:layout>
                    <c:manualLayout>
                      <c:w val="0.26025645132968378"/>
                      <c:h val="0.20406873509421575"/>
                    </c:manualLayout>
                  </c15:layout>
                  <c15:dlblFieldTable/>
                  <c15:showDataLabelsRange val="0"/>
                </c:ext>
                <c:ext xmlns:c16="http://schemas.microsoft.com/office/drawing/2014/chart" uri="{C3380CC4-5D6E-409C-BE32-E72D297353CC}">
                  <c16:uniqueId val="{00000003-47B2-B347-BF77-1515620BBB83}"/>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PT"/>
                </a:p>
              </c:txPr>
              <c:dLblPos val="outEnd"/>
              <c:showLegendKey val="0"/>
              <c:showVal val="0"/>
              <c:showCatName val="1"/>
              <c:showSerName val="0"/>
              <c:showPercent val="1"/>
              <c:showBubbleSize val="0"/>
              <c:extLst>
                <c:ext xmlns:c16="http://schemas.microsoft.com/office/drawing/2014/chart" uri="{C3380CC4-5D6E-409C-BE32-E72D297353CC}">
                  <c16:uniqueId val="{00000005-47B2-B347-BF77-1515620BBB83}"/>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PT"/>
                </a:p>
              </c:txPr>
              <c:dLblPos val="outEnd"/>
              <c:showLegendKey val="0"/>
              <c:showVal val="0"/>
              <c:showCatName val="1"/>
              <c:showSerName val="0"/>
              <c:showPercent val="1"/>
              <c:showBubbleSize val="0"/>
              <c:extLst>
                <c:ext xmlns:c16="http://schemas.microsoft.com/office/drawing/2014/chart" uri="{C3380CC4-5D6E-409C-BE32-E72D297353CC}">
                  <c16:uniqueId val="{00000007-47B2-B347-BF77-1515620BBB83}"/>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PT"/>
                </a:p>
              </c:txPr>
              <c:dLblPos val="outEnd"/>
              <c:showLegendKey val="0"/>
              <c:showVal val="0"/>
              <c:showCatName val="1"/>
              <c:showSerName val="0"/>
              <c:showPercent val="1"/>
              <c:showBubbleSize val="0"/>
              <c:extLst>
                <c:ext xmlns:c16="http://schemas.microsoft.com/office/drawing/2014/chart" uri="{C3380CC4-5D6E-409C-BE32-E72D297353CC}">
                  <c16:uniqueId val="{00000009-47B2-B347-BF77-1515620BBB83}"/>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PT"/>
                </a:p>
              </c:txPr>
              <c:dLblPos val="outEnd"/>
              <c:showLegendKey val="0"/>
              <c:showVal val="0"/>
              <c:showCatName val="1"/>
              <c:showSerName val="0"/>
              <c:showPercent val="1"/>
              <c:showBubbleSize val="0"/>
              <c:extLst>
                <c:ext xmlns:c16="http://schemas.microsoft.com/office/drawing/2014/chart" uri="{C3380CC4-5D6E-409C-BE32-E72D297353CC}">
                  <c16:uniqueId val="{0000000B-47B2-B347-BF77-1515620BBB83}"/>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2"/>
                <c:pt idx="0">
                  <c:v>Sozinho</c:v>
                </c:pt>
                <c:pt idx="1">
                  <c:v>Acompanhado</c:v>
                </c:pt>
              </c:strCache>
            </c:strRef>
          </c:cat>
          <c:val>
            <c:numRef>
              <c:f>Sheet1!$B$2:$B$7</c:f>
              <c:numCache>
                <c:formatCode>General</c:formatCode>
                <c:ptCount val="6"/>
                <c:pt idx="0">
                  <c:v>2</c:v>
                </c:pt>
                <c:pt idx="1">
                  <c:v>9</c:v>
                </c:pt>
              </c:numCache>
            </c:numRef>
          </c:val>
          <c:extLst>
            <c:ext xmlns:c16="http://schemas.microsoft.com/office/drawing/2014/chart" uri="{C3380CC4-5D6E-409C-BE32-E72D297353CC}">
              <c16:uniqueId val="{0000000C-47B2-B347-BF77-1515620BBB83}"/>
            </c:ext>
          </c:extLst>
        </c:ser>
        <c:dLbls>
          <c:dLblPos val="outEnd"/>
          <c:showLegendKey val="0"/>
          <c:showVal val="0"/>
          <c:showCatName val="1"/>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0_5818D9FE.xml><?xml version="1.0" encoding="utf-8"?>
<p188:cmLst xmlns:a="http://schemas.openxmlformats.org/drawingml/2006/main" xmlns:r="http://schemas.openxmlformats.org/officeDocument/2006/relationships" xmlns:p188="http://schemas.microsoft.com/office/powerpoint/2018/8/main">
  <p188:cm id="{A2B93779-4F79-4840-AF13-50ED19F1B530}" authorId="{5CA3DE03-6583-3A7D-1E25-46D07D1124BD}" status="resolved" created="2023-11-21T12:20:10.145" complete="100000">
    <ac:deMkLst xmlns:ac="http://schemas.microsoft.com/office/drawing/2013/main/command">
      <pc:docMk xmlns:pc="http://schemas.microsoft.com/office/powerpoint/2013/main/command"/>
      <pc:sldMk xmlns:pc="http://schemas.microsoft.com/office/powerpoint/2013/main/command" cId="1478023678" sldId="256"/>
      <ac:spMk id="6" creationId="{70F13631-B20D-049D-7668-84B588963CE0}"/>
    </ac:deMkLst>
    <p188:replyLst>
      <p188:reply id="{8CB4F5DE-31F7-4F4E-8D12-CE8A58641C8D}" authorId="{10CA5A83-4527-D989-CF4F-DB159586157D}" created="2023-11-21T13:41:53.194">
        <p188:txBody>
          <a:bodyPr/>
          <a:lstStyle/>
          <a:p>
            <a:r>
              <a:rPr lang="en-GB"/>
              <a:t>feito</a:t>
            </a:r>
          </a:p>
        </p188:txBody>
      </p188:reply>
    </p188:replyLst>
    <p188:txBody>
      <a:bodyPr/>
      <a:lstStyle/>
      <a:p>
        <a:r>
          <a:rPr lang="en-US"/>
          <a:t>Ponham pela ordem que está na proposta do vosso projeto</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CB77BD30-C3D7-4598-B33F-FD8397FF0EDE}" authorId="{5CA3DE03-6583-3A7D-1E25-46D07D1124BD}" status="resolved" created="2023-11-21T12:22:17.522" complete="100000">
    <pc:sldMkLst xmlns:pc="http://schemas.microsoft.com/office/powerpoint/2013/main/command">
      <pc:docMk/>
      <pc:sldMk cId="0" sldId="257"/>
    </pc:sldMkLst>
    <p188:txBody>
      <a:bodyPr/>
      <a:lstStyle/>
      <a:p>
        <a:r>
          <a:rPr lang="en-US"/>
          <a:t>Além deste contexto deveriam relembrar muito rapidamente o vosso objetivo principal (outro slide)</a:t>
        </a:r>
      </a:p>
    </p188:txBody>
    <p188:extLst>
      <p:ext xmlns:p="http://schemas.openxmlformats.org/presentationml/2006/main" uri="{57CB4572-C831-44C2-8A1C-0ADB6CCDFE69}">
        <p223:reactions xmlns:p223="http://schemas.microsoft.com/office/powerpoint/2022/03/main">
          <p223:rxn type="👍">
            <p223:instance time="2023-11-23T01:19:59.122" authorId="{29E3EFC9-301A-3A46-B0D1-91B65FCA3E0B}"/>
          </p223:rxn>
        </p223:reactions>
      </p:ext>
    </p188:extLst>
  </p188:cm>
</p188:cmLst>
</file>

<file path=ppt/comments/modernComment_113_23FB3672.xml><?xml version="1.0" encoding="utf-8"?>
<p188:cmLst xmlns:a="http://schemas.openxmlformats.org/drawingml/2006/main" xmlns:r="http://schemas.openxmlformats.org/officeDocument/2006/relationships" xmlns:p188="http://schemas.microsoft.com/office/powerpoint/2018/8/main">
  <p188:cm id="{BE5B8BFC-86D9-44EF-A08E-857E662E550F}" authorId="{5CA3DE03-6583-3A7D-1E25-46D07D1124BD}" status="resolved" created="2023-11-21T12:30:42.199" complete="100000">
    <ac:deMkLst xmlns:ac="http://schemas.microsoft.com/office/drawing/2013/main/command">
      <pc:docMk xmlns:pc="http://schemas.microsoft.com/office/powerpoint/2013/main/command"/>
      <pc:sldMk xmlns:pc="http://schemas.microsoft.com/office/powerpoint/2013/main/command" cId="603666034" sldId="275"/>
      <ac:spMk id="3" creationId="{A313E6E6-A2BE-0B18-2749-0843BE66C201}"/>
    </ac:deMkLst>
    <p188:txBody>
      <a:bodyPr/>
      <a:lstStyle/>
      <a:p>
        <a:r>
          <a:rPr lang="en-US"/>
          <a:t>Para a apresentação, acho que o mais importante é terem uma frase destacada com o principal objetivo da Dona Maria quanto ao uso do vosso sistema. (para a outra persona também)
Neste caso poderia ser:
Ter apoio na confeção de refeições, de forma a recuperar a sua independência na cozinha</a:t>
        </a:r>
      </a:p>
    </p188:txBody>
  </p188:cm>
</p188:cmLst>
</file>

<file path=ppt/comments/modernComment_115_5E8608FD.xml><?xml version="1.0" encoding="utf-8"?>
<p188:cmLst xmlns:a="http://schemas.openxmlformats.org/drawingml/2006/main" xmlns:r="http://schemas.openxmlformats.org/officeDocument/2006/relationships" xmlns:p188="http://schemas.microsoft.com/office/powerpoint/2018/8/main">
  <p188:cm id="{15ED956B-742A-4DF1-8BCC-280CD5820CEB}" authorId="{5CA3DE03-6583-3A7D-1E25-46D07D1124BD}" status="resolved" created="2023-11-21T12:38:38.171" complete="100000">
    <ac:deMkLst xmlns:ac="http://schemas.microsoft.com/office/drawing/2013/main/command">
      <pc:docMk xmlns:pc="http://schemas.microsoft.com/office/powerpoint/2013/main/command"/>
      <pc:sldMk xmlns:pc="http://schemas.microsoft.com/office/powerpoint/2013/main/command" cId="1585842429" sldId="277"/>
      <ac:spMk id="5127" creationId="{9BCFAEA2-E3BA-1DF4-4914-FDF2DD02A852}"/>
    </ac:deMkLst>
    <p188:replyLst>
      <p188:reply id="{48AC7563-D80A-43D6-AC5C-9AD18C68394E}" authorId="{10CA5A83-4527-D989-CF4F-DB159586157D}" created="2023-11-21T13:48:00.720">
        <p188:txBody>
          <a:bodyPr/>
          <a:lstStyle/>
          <a:p>
            <a:r>
              <a:rPr lang="en-GB"/>
              <a:t>feito</a:t>
            </a:r>
          </a:p>
        </p188:txBody>
      </p188:reply>
    </p188:replyLst>
    <p188:txBody>
      <a:bodyPr/>
      <a:lstStyle/>
      <a:p>
        <a:r>
          <a:rPr lang="en-US"/>
          <a:t>No título tem de ficar mais claro a que este slide corresponde. Penso que será Principais Conclusões do Inquérito ou semelhnate</a:t>
        </a:r>
      </a:p>
    </p188:txBody>
  </p188:cm>
  <p188:cm id="{F63EE7EF-A726-4B3D-93D6-973F13F9D96C}" authorId="{5CA3DE03-6583-3A7D-1E25-46D07D1124BD}" status="resolved" created="2023-11-21T12:39:32.725" complete="100000">
    <ac:deMkLst xmlns:ac="http://schemas.microsoft.com/office/drawing/2013/main/command">
      <pc:docMk xmlns:pc="http://schemas.microsoft.com/office/powerpoint/2013/main/command"/>
      <pc:sldMk xmlns:pc="http://schemas.microsoft.com/office/powerpoint/2013/main/command" cId="1585842429" sldId="277"/>
      <ac:spMk id="5129" creationId="{F30101B9-C5AD-A1E4-245A-FA28D9F520FE}"/>
    </ac:deMkLst>
    <p188:replyLst>
      <p188:reply id="{E6031838-DF75-4157-9C47-C05C8E178BC6}" authorId="{10CA5A83-4527-D989-CF4F-DB159586157D}" created="2023-11-21T13:48:20.112">
        <p188:txBody>
          <a:bodyPr/>
          <a:lstStyle/>
          <a:p>
            <a:r>
              <a:rPr lang="en-GB"/>
              <a:t>feito</a:t>
            </a:r>
          </a:p>
        </p188:txBody>
      </p188:reply>
    </p188:replyLst>
    <p188:txBody>
      <a:bodyPr/>
      <a:lstStyle/>
      <a:p>
        <a:r>
          <a:rPr lang="en-US"/>
          <a:t>Podem tirar esta frase (desde que o título indique o que está no slide)</a:t>
        </a:r>
      </a:p>
    </p188:txBody>
  </p188:cm>
  <p188:cm id="{09D2847D-B71B-4247-BDC2-71063A065DD3}" authorId="{5CA3DE03-6583-3A7D-1E25-46D07D1124BD}" status="resolved" created="2023-11-21T12:39:44.981" complete="100000">
    <ac:txMkLst xmlns:ac="http://schemas.microsoft.com/office/drawing/2013/main/command">
      <pc:docMk xmlns:pc="http://schemas.microsoft.com/office/powerpoint/2013/main/command"/>
      <pc:sldMk xmlns:pc="http://schemas.microsoft.com/office/powerpoint/2013/main/command" cId="1585842429" sldId="277"/>
      <ac:spMk id="7" creationId="{4DC35CFB-5564-0ED1-511D-886B094D6E13}"/>
      <ac:txMk cp="30">
        <ac:context len="76" hash="2786164799"/>
      </ac:txMk>
    </ac:txMkLst>
    <p188:pos x="2113977" y="271861"/>
    <p188:replyLst>
      <p188:reply id="{363F0057-6D1C-4F1E-B613-6AAB3988570B}" authorId="{10CA5A83-4527-D989-CF4F-DB159586157D}" created="2023-11-21T13:48:50.020">
        <p188:txBody>
          <a:bodyPr/>
          <a:lstStyle/>
          <a:p>
            <a:r>
              <a:rPr lang="en-GB"/>
              <a:t>feito</a:t>
            </a:r>
          </a:p>
        </p188:txBody>
      </p188:reply>
    </p188:replyLst>
    <p188:txBody>
      <a:bodyPr/>
      <a:lstStyle/>
      <a:p>
        <a:r>
          <a:rPr lang="en-US"/>
          <a:t>ecrã</a:t>
        </a:r>
      </a:p>
    </p188:txBody>
  </p188:cm>
  <p188:cm id="{F41629B3-77EE-4917-BE25-5546CDE4087E}" authorId="{5CA3DE03-6583-3A7D-1E25-46D07D1124BD}" status="resolved" created="2023-11-21T12:40:48.483" complete="100000">
    <ac:txMkLst xmlns:ac="http://schemas.microsoft.com/office/drawing/2013/main/command">
      <pc:docMk xmlns:pc="http://schemas.microsoft.com/office/powerpoint/2013/main/command"/>
      <pc:sldMk xmlns:pc="http://schemas.microsoft.com/office/powerpoint/2013/main/command" cId="1585842429" sldId="277"/>
      <ac:spMk id="7" creationId="{4DC35CFB-5564-0ED1-511D-886B094D6E13}"/>
      <ac:txMk cp="67" len="7">
        <ac:context len="76" hash="2786164799"/>
      </ac:txMk>
    </ac:txMkLst>
    <p188:pos x="631686" y="820501"/>
    <p188:replyLst>
      <p188:reply id="{6DA2214C-AA95-4437-91B1-F3567B357AE5}" authorId="{10CA5A83-4527-D989-CF4F-DB159586157D}" created="2023-11-21T14:15:58.160">
        <p188:txBody>
          <a:bodyPr/>
          <a:lstStyle/>
          <a:p>
            <a:r>
              <a:rPr lang="en-GB"/>
              <a:t>as expressões entre parenteses são fruto das respostas do inquérito, como sendo as mais usadas, talvez no relatório seja mais claro.
Era o que pretendiamos explicar na apresentação com o slide</a:t>
            </a:r>
          </a:p>
        </p188:txBody>
      </p188:reply>
    </p188:replyLst>
    <p188:txBody>
      <a:bodyPr/>
      <a:lstStyle/>
      <a:p>
        <a:r>
          <a:rPr lang="en-US"/>
          <a:t>Não percebi o que são as expressões entre parenteses, mas o importante é explicarem na apresentação</a:t>
        </a:r>
      </a:p>
    </p188:txBody>
  </p188:cm>
  <p188:cm id="{95D9ABED-B341-439F-B39B-9EAF094BE691}" authorId="{5CA3DE03-6583-3A7D-1E25-46D07D1124BD}" status="resolved" created="2023-11-21T12:41:42.456" complete="100000">
    <ac:txMkLst xmlns:ac="http://schemas.microsoft.com/office/drawing/2013/main/command">
      <pc:docMk xmlns:pc="http://schemas.microsoft.com/office/powerpoint/2013/main/command"/>
      <pc:sldMk xmlns:pc="http://schemas.microsoft.com/office/powerpoint/2013/main/command" cId="1585842429" sldId="277"/>
      <ac:spMk id="10" creationId="{CDF44483-5DCA-9868-0ADC-1C67B1842F54}"/>
      <ac:txMk cp="27">
        <ac:context len="90" hash="4236937683"/>
      </ac:txMk>
    </ac:txMkLst>
    <p188:pos x="2027347" y="267051"/>
    <p188:replyLst>
      <p188:reply id="{1F6179C5-812B-4A4C-9E35-CE76AF83CE09}" authorId="{10CA5A83-4527-D989-CF4F-DB159586157D}" created="2023-11-21T13:50:32.637">
        <p188:txBody>
          <a:bodyPr/>
          <a:lstStyle/>
          <a:p>
            <a:r>
              <a:rPr lang="en-GB"/>
              <a:t>feito</a:t>
            </a:r>
          </a:p>
        </p188:txBody>
      </p188:reply>
    </p188:replyLst>
    <p188:txBody>
      <a:bodyPr/>
      <a:lstStyle/>
      <a:p>
        <a:r>
          <a:rPr lang="en-US"/>
          <a:t>Instruções? Ou Indicações?</a:t>
        </a:r>
      </a:p>
    </p188:txBody>
  </p188:cm>
</p188:cmLst>
</file>

<file path=ppt/comments/modernComment_116_B67D3D00.xml><?xml version="1.0" encoding="utf-8"?>
<p188:cmLst xmlns:a="http://schemas.openxmlformats.org/drawingml/2006/main" xmlns:r="http://schemas.openxmlformats.org/officeDocument/2006/relationships" xmlns:p188="http://schemas.microsoft.com/office/powerpoint/2018/8/main">
  <p188:cm id="{349D8946-EEAA-42BE-8469-836A63F334BB}" authorId="{5CA3DE03-6583-3A7D-1E25-46D07D1124BD}" created="2023-11-21T12:45:19.426">
    <ac:deMkLst xmlns:ac="http://schemas.microsoft.com/office/drawing/2013/main/command">
      <pc:docMk xmlns:pc="http://schemas.microsoft.com/office/powerpoint/2013/main/command"/>
      <pc:sldMk xmlns:pc="http://schemas.microsoft.com/office/powerpoint/2013/main/command" cId="3061660928" sldId="278"/>
      <ac:spMk id="4" creationId="{B1DBADA6-FB7E-68F2-9822-973215339BDD}"/>
    </ac:deMkLst>
    <p188:replyLst>
      <p188:reply id="{BD843A60-1222-344A-9149-F523A7B9737A}" authorId="{29E3EFC9-301A-3A46-B0D1-91B65FCA3E0B}" created="2023-11-23T01:21:33.180">
        <p188:txBody>
          <a:bodyPr/>
          <a:lstStyle/>
          <a:p>
            <a:r>
              <a:rPr lang="en-GB"/>
              <a:t>Done!
</a:t>
            </a:r>
          </a:p>
        </p188:txBody>
      </p188:reply>
    </p188:replyLst>
    <p188:txBody>
      <a:bodyPr/>
      <a:lstStyle/>
      <a:p>
        <a:r>
          <a:rPr lang="en-US"/>
          <a:t>Duas coisas importantes:
- Dividir entre requisitos funcionais, não funcionais e de interação
- Definirem a prioridade para cada</a:t>
        </a:r>
      </a:p>
    </p188:txBody>
  </p188:cm>
</p188:cmLst>
</file>

<file path=ppt/comments/modernComment_119_310E3F49.xml><?xml version="1.0" encoding="utf-8"?>
<p188:cmLst xmlns:a="http://schemas.openxmlformats.org/drawingml/2006/main" xmlns:r="http://schemas.openxmlformats.org/officeDocument/2006/relationships" xmlns:p188="http://schemas.microsoft.com/office/powerpoint/2018/8/main">
  <p188:cm id="{552C59B2-D1F6-4DFB-BAB7-50277318924E}" authorId="{5CA3DE03-6583-3A7D-1E25-46D07D1124BD}" status="resolved" created="2023-11-21T12:44:18.990" complete="100000">
    <ac:deMkLst xmlns:ac="http://schemas.microsoft.com/office/drawing/2013/main/command">
      <pc:docMk xmlns:pc="http://schemas.microsoft.com/office/powerpoint/2013/main/command"/>
      <pc:sldMk xmlns:pc="http://schemas.microsoft.com/office/powerpoint/2013/main/command" cId="823017289" sldId="281"/>
      <ac:spMk id="2" creationId="{D59F9525-EF13-7E86-0B90-20C981743697}"/>
    </ac:deMkLst>
    <p188:replyLst>
      <p188:reply id="{064B473B-95B0-497D-A6EE-59649A10BA59}" authorId="{10CA5A83-4527-D989-CF4F-DB159586157D}" created="2023-11-21T13:55:11.219">
        <p188:txBody>
          <a:bodyPr/>
          <a:lstStyle/>
          <a:p>
            <a:r>
              <a:rPr lang="en-GB"/>
              <a:t>Na verdade a ideia seria aprofundar um pouco mais sobre cada cenário verbalmente, não colocamos em slide pois achamos que seria demasiada informação em texto
ou não acha que faça sentido? faria mais sentido incluir mais slides descritivos?</a:t>
            </a:r>
          </a:p>
        </p188:txBody>
      </p188:reply>
    </p188:replyLst>
    <p188:txBody>
      <a:bodyPr/>
      <a:lstStyle/>
      <a:p>
        <a:r>
          <a:rPr lang="en-US"/>
          <a:t>Se der tempo, deviam mostrar um dos cenário completo, mesmo que não leiam o texto todo.
Nesse cenário podem sublinhar as partes correspondentes a requisitos e explicar que foi assim que extraíram os vários requisitos do sistema.</a:t>
        </a:r>
      </a:p>
    </p188:txBody>
  </p188:cm>
</p188:cmLst>
</file>

<file path=ppt/comments/modernComment_11A_41645581.xml><?xml version="1.0" encoding="utf-8"?>
<p188:cmLst xmlns:a="http://schemas.openxmlformats.org/drawingml/2006/main" xmlns:r="http://schemas.openxmlformats.org/officeDocument/2006/relationships" xmlns:p188="http://schemas.microsoft.com/office/powerpoint/2018/8/main">
  <p188:cm id="{A324A3A1-36C2-4271-ACFF-F0E7DE2FF5D8}" authorId="{5CA3DE03-6583-3A7D-1E25-46D07D1124BD}" status="resolved" created="2023-11-21T12:31:32.283" complete="100000">
    <ac:txMkLst xmlns:ac="http://schemas.microsoft.com/office/drawing/2013/main/command">
      <pc:docMk xmlns:pc="http://schemas.microsoft.com/office/powerpoint/2013/main/command"/>
      <pc:sldMk xmlns:pc="http://schemas.microsoft.com/office/powerpoint/2013/main/command" cId="1097094529" sldId="282"/>
      <ac:spMk id="795" creationId="{20645865-8F85-7B34-D468-8E77B6881DA6}"/>
      <ac:txMk cp="0" len="8">
        <ac:context len="23" hash="2977651279"/>
      </ac:txMk>
    </ac:txMkLst>
    <p188:pos x="3743425" y="587776"/>
    <p188:replyLst>
      <p188:reply id="{FF985780-609F-49D2-A104-912552AAD772}" authorId="{10CA5A83-4527-D989-CF4F-DB159586157D}" created="2023-11-21T13:42:59.011">
        <p188:txBody>
          <a:bodyPr/>
          <a:lstStyle/>
          <a:p>
            <a:r>
              <a:rPr lang="en-GB"/>
              <a:t>feito</a:t>
            </a:r>
          </a:p>
        </p188:txBody>
      </p188:reply>
    </p188:replyLst>
    <p188:txBody>
      <a:bodyPr/>
      <a:lstStyle/>
      <a:p>
        <a:r>
          <a:rPr lang="en-US"/>
          <a:t>Diria mais "definição"</a:t>
        </a:r>
      </a:p>
    </p188:txBody>
  </p188:cm>
  <p188:cm id="{905BE3C4-5AFA-4DC7-9D2D-23F00458DD7D}" authorId="{5CA3DE03-6583-3A7D-1E25-46D07D1124BD}" status="resolved" created="2023-11-21T12:35:17.758" complete="100000">
    <ac:txMkLst xmlns:ac="http://schemas.microsoft.com/office/drawing/2013/main/command">
      <pc:docMk xmlns:pc="http://schemas.microsoft.com/office/powerpoint/2013/main/command"/>
      <pc:sldMk xmlns:pc="http://schemas.microsoft.com/office/powerpoint/2013/main/command" cId="1097094529" sldId="282"/>
      <ac:spMk id="777" creationId="{913F9D35-F9B7-E1D9-8B5D-C27A68BE275B}"/>
      <ac:txMk cp="0" len="2">
        <ac:context len="47" hash="3306483357"/>
      </ac:txMk>
    </ac:txMkLst>
    <p188:pos x="1716637" y="546466"/>
    <p188:replyLst>
      <p188:reply id="{1D04678A-6528-4D91-B241-446341B1DB29}" authorId="{10CA5A83-4527-D989-CF4F-DB159586157D}" created="2023-11-21T13:47:02.903">
        <p188:txBody>
          <a:bodyPr/>
          <a:lstStyle/>
          <a:p>
            <a:r>
              <a:rPr lang="en-GB"/>
              <a:t>feito</a:t>
            </a:r>
          </a:p>
        </p188:txBody>
      </p188:reply>
    </p188:replyLst>
    <p188:txBody>
      <a:bodyPr/>
      <a:lstStyle/>
      <a:p>
        <a:r>
          <a:rPr lang="en-US"/>
          <a:t>Para tornar o slide mais fácil de ler, não escrevam frase completas (isso podem dizer durante a apresentação).
Sugestões:
- Brainstorm para perceber as necessidades dos utilizadores alvo
- Resultados com base nas ideias de todos
- Mudámos a linha de pensamento tendo em conta os conselhos dos docentes
- Inquérito a grupo na faixa etária mais afetada
- Compilação dos resultados obtidos
- Comparação com as ideias prévias + Reformulação</a:t>
        </a:r>
      </a:p>
    </p188:txBody>
    <p188:extLst>
      <p:ext xmlns:p="http://schemas.openxmlformats.org/presentationml/2006/main" uri="{57CB4572-C831-44C2-8A1C-0ADB6CCDFE69}">
        <p223:reactions xmlns:p223="http://schemas.microsoft.com/office/powerpoint/2022/03/main">
          <p223:rxn type="👍">
            <p223:instance time="2023-11-21T13:43:01.293" authorId="{10CA5A83-4527-D989-CF4F-DB159586157D}"/>
          </p223:rxn>
        </p223:reactions>
      </p:ext>
    </p188:extLst>
  </p188:cm>
</p188:cmLst>
</file>

<file path=ppt/comments/modernComment_11C_BA5A094F.xml><?xml version="1.0" encoding="utf-8"?>
<p188:cmLst xmlns:a="http://schemas.openxmlformats.org/drawingml/2006/main" xmlns:r="http://schemas.openxmlformats.org/officeDocument/2006/relationships" xmlns:p188="http://schemas.microsoft.com/office/powerpoint/2018/8/main">
  <p188:cm id="{EE81DC4B-6F5C-4500-87B6-48D12ECDBD3C}" authorId="{29E3EFC9-301A-3A46-B0D1-91B65FCA3E0B}" status="resolved" created="2023-11-21T02:43:12.167" complete="100000">
    <ac:deMkLst xmlns:ac="http://schemas.microsoft.com/office/drawing/2013/main/command">
      <pc:docMk xmlns:pc="http://schemas.microsoft.com/office/powerpoint/2013/main/command"/>
      <pc:sldMk xmlns:pc="http://schemas.microsoft.com/office/powerpoint/2013/main/command" cId="3126462799" sldId="284"/>
      <ac:picMk id="8" creationId="{153A0A79-D09E-4192-E8DC-1D9E6666E847}"/>
    </ac:deMkLst>
    <p188:replyLst>
      <p188:reply id="{B2DB2822-0DE6-4BF0-8787-4002B1B945BC}" authorId="{5CA3DE03-6583-3A7D-1E25-46D07D1124BD}" created="2023-11-21T12:56:01.575">
        <p188:txBody>
          <a:bodyPr/>
          <a:lstStyle/>
          <a:p>
            <a:r>
              <a:rPr lang="en-US"/>
              <a:t>Na verdade "Assistant UI" também não faz muito sentido.
Se liga ao Display, então é uma modalidade de interação, neste caso "Text and Graphics Modalities" (podem separar, mas não acho necessário nesta fase)</a:t>
            </a:r>
          </a:p>
        </p188:txBody>
      </p188:reply>
      <p188:reply id="{EE1C7912-0976-46F7-BAA6-C33C5C64677E}" authorId="{29E3EFC9-301A-3A46-B0D1-91B65FCA3E0B}" created="2023-11-21T23:14:37.599">
        <p188:txBody>
          <a:bodyPr/>
          <a:lstStyle/>
          <a:p>
            <a:r>
              <a:rPr lang="pt-PT"/>
              <a:t>Ok, vamos fazer essa alteração! e já adiciono o diagrama atualizado</a:t>
            </a:r>
          </a:p>
        </p188:txBody>
      </p188:reply>
    </p188:replyLst>
    <p188:txBody>
      <a:bodyPr/>
      <a:lstStyle/>
      <a:p>
        <a:r>
          <a:rPr lang="pt-PT"/>
          <a:t>onde diz ASSISTANT é suposto ter "ASSISTANT UI"</a:t>
        </a:r>
      </a:p>
    </p188:txBody>
  </p188:cm>
  <p188:cm id="{703EB409-89FB-4953-91DE-F413615A05B5}" authorId="{5CA3DE03-6583-3A7D-1E25-46D07D1124BD}" status="resolved" created="2023-11-21T12:47:36.709" complete="100000">
    <pc:sldMkLst xmlns:pc="http://schemas.microsoft.com/office/powerpoint/2013/main/command">
      <pc:docMk/>
      <pc:sldMk cId="3126462799" sldId="284"/>
    </pc:sldMkLst>
    <p188:replyLst>
      <p188:reply id="{81D97894-D08E-4E13-8E01-D4EBBC43153E}" authorId="{29E3EFC9-301A-3A46-B0D1-91B65FCA3E0B}" created="2023-11-21T23:12:33.876">
        <p188:txBody>
          <a:bodyPr/>
          <a:lstStyle/>
          <a:p>
            <a:r>
              <a:rPr lang="pt-PT"/>
              <a:t>Foi sugestão do Nuno pôr o Sr.Mário, nós inicialmente usamos um icon representativo de um utilizador geral , podemos fazer a alteração para um utilizador mais geral</a:t>
            </a:r>
          </a:p>
        </p188:txBody>
      </p188:reply>
    </p188:replyLst>
    <p188:txBody>
      <a:bodyPr/>
      <a:lstStyle/>
      <a:p>
        <a:r>
          <a:rPr lang="en-US"/>
          <a:t>Na arquitetura não punha uma persona específica, senão dá a ideia que o Sr. Mário é o único utilizador do sistema</a:t>
        </a:r>
      </a:p>
    </p188:txBody>
  </p188:cm>
  <p188:cm id="{EB771A4F-8600-4367-8FAE-6031B8A6B6B3}" authorId="{5CA3DE03-6583-3A7D-1E25-46D07D1124BD}" status="resolved" created="2023-11-21T12:48:36.687" complete="100000">
    <ac:deMkLst xmlns:ac="http://schemas.microsoft.com/office/drawing/2013/main/command">
      <pc:docMk xmlns:pc="http://schemas.microsoft.com/office/powerpoint/2013/main/command"/>
      <pc:sldMk xmlns:pc="http://schemas.microsoft.com/office/powerpoint/2013/main/command" cId="3126462799" sldId="284"/>
      <ac:picMk id="8" creationId="{153A0A79-D09E-4192-E8DC-1D9E6666E847}"/>
    </ac:deMkLst>
    <p188:txBody>
      <a:bodyPr/>
      <a:lstStyle/>
      <a:p>
        <a:r>
          <a:rPr lang="en-US"/>
          <a:t>Alguma razão para escreverem "INput" e "OUTput" com as primeiras letras maiúsculas?</a:t>
        </a:r>
      </a:p>
    </p188:txBody>
  </p188:cm>
  <p188:cm id="{1618A4DF-6979-4DC2-A37A-29CD03F00FAF}" authorId="{5CA3DE03-6583-3A7D-1E25-46D07D1124BD}" status="resolved" created="2023-11-21T12:50:20.666" complete="100000">
    <ac:deMkLst xmlns:ac="http://schemas.microsoft.com/office/drawing/2013/main/command">
      <pc:docMk xmlns:pc="http://schemas.microsoft.com/office/powerpoint/2013/main/command"/>
      <pc:sldMk xmlns:pc="http://schemas.microsoft.com/office/powerpoint/2013/main/command" cId="3126462799" sldId="284"/>
      <ac:picMk id="8" creationId="{153A0A79-D09E-4192-E8DC-1D9E6666E847}"/>
    </ac:deMkLst>
    <p188:txBody>
      <a:bodyPr/>
      <a:lstStyle/>
      <a:p>
        <a:r>
          <a:rPr lang="en-US"/>
          <a:t>A seta que vem do microfone deveria ligar ao ASR, caso contrário parece que é o input tanto do ASR e do NLU</a:t>
        </a:r>
      </a:p>
    </p188:txBody>
  </p188:cm>
  <p188:cm id="{FEF6E4B2-3304-42F3-8B67-8AA45AD7D952}" authorId="{5CA3DE03-6583-3A7D-1E25-46D07D1124BD}" status="resolved" created="2023-11-21T12:54:44.546" complete="100000">
    <ac:deMkLst xmlns:ac="http://schemas.microsoft.com/office/drawing/2013/main/command">
      <pc:docMk xmlns:pc="http://schemas.microsoft.com/office/powerpoint/2013/main/command"/>
      <pc:sldMk xmlns:pc="http://schemas.microsoft.com/office/powerpoint/2013/main/command" cId="3126462799" sldId="284"/>
      <ac:picMk id="8" creationId="{153A0A79-D09E-4192-E8DC-1D9E6666E847}"/>
    </ac:deMkLst>
    <p188:txBody>
      <a:bodyPr/>
      <a:lstStyle/>
      <a:p>
        <a:r>
          <a:rPr lang="en-US"/>
          <a:t>A speech modality tem duas partes: input e output.
Ou seja, têm uma modalidade de speech input (o retângulo a verde), que inclui só o ASR.
Depois têm uma modalidade de speech output, que inclui o Text-to-speech.</a:t>
        </a:r>
      </a:p>
    </p188:txBody>
  </p188:cm>
  <p188:cm id="{DF15C15E-0C10-4339-AD48-650F69CC71D0}" authorId="{5CA3DE03-6583-3A7D-1E25-46D07D1124BD}" status="resolved" created="2023-11-21T12:57:05.239" complete="100000">
    <ac:deMkLst xmlns:ac="http://schemas.microsoft.com/office/drawing/2013/main/command">
      <pc:docMk xmlns:pc="http://schemas.microsoft.com/office/powerpoint/2013/main/command"/>
      <pc:sldMk xmlns:pc="http://schemas.microsoft.com/office/powerpoint/2013/main/command" cId="3126462799" sldId="284"/>
      <ac:picMk id="8" creationId="{153A0A79-D09E-4192-E8DC-1D9E6666E847}"/>
    </ac:deMkLst>
    <p188:replyLst>
      <p188:reply id="{45C5CD5A-94CF-4C78-8C96-2940D13A8F47}" authorId="{29E3EFC9-301A-3A46-B0D1-91B65FCA3E0B}" created="2023-11-21T23:19:27.082">
        <p188:txBody>
          <a:bodyPr/>
          <a:lstStyle/>
          <a:p>
            <a:r>
              <a:rPr lang="pt-PT"/>
              <a:t>Ok, o que tinhamos falado com o Nuno seria o bloco Speech Modality apenas receber os inputs de audio. 
o IM serviria de ponte entre o input e output, dai antes de ir para o text_to_speech passar no IM e depois do text_to_speech ir para as speakers. sendo que do "exterior" o Speech Modality apenas recebe.</a:t>
            </a:r>
          </a:p>
        </p188:txBody>
      </p188:reply>
    </p188:replyLst>
    <p188:txBody>
      <a:bodyPr/>
      <a:lstStyle/>
      <a:p>
        <a:r>
          <a:rPr lang="en-US"/>
          <a:t>O output do ASR vai para o Interaction manager (IM). Não há seta no sentido entre o IM e a modalidade de entrada de voz .</a:t>
        </a:r>
      </a:p>
    </p188:txBody>
  </p188:cm>
  <p188:cm id="{3B394389-268C-4419-A95C-7F6765DED564}" authorId="{5CA3DE03-6583-3A7D-1E25-46D07D1124BD}" status="resolved" created="2023-11-21T12:58:27.942" complete="100000">
    <ac:deMkLst xmlns:ac="http://schemas.microsoft.com/office/drawing/2013/main/command">
      <pc:docMk xmlns:pc="http://schemas.microsoft.com/office/powerpoint/2013/main/command"/>
      <pc:sldMk xmlns:pc="http://schemas.microsoft.com/office/powerpoint/2013/main/command" cId="3126462799" sldId="284"/>
      <ac:picMk id="8" creationId="{153A0A79-D09E-4192-E8DC-1D9E6666E847}"/>
    </ac:deMkLst>
    <p188:txBody>
      <a:bodyPr/>
      <a:lstStyle/>
      <a:p>
        <a:r>
          <a:rPr lang="en-US"/>
          <a:t>Pequena correção: Management dever ser Management.
Também podem mudar para "Manager".
O NLU em princípio deve estar aí dentro.</a:t>
        </a:r>
      </a:p>
    </p188:txBody>
  </p188:cm>
</p188:cmLst>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9D09E2-E78B-4BB4-8C2C-05112DFA89FB}" type="doc">
      <dgm:prSet loTypeId="urn:microsoft.com/office/officeart/2005/8/layout/hProcess7" loCatId="process" qsTypeId="urn:microsoft.com/office/officeart/2005/8/quickstyle/simple1" qsCatId="simple" csTypeId="urn:microsoft.com/office/officeart/2005/8/colors/accent2_5" csCatId="accent2" phldr="1"/>
      <dgm:spPr/>
      <dgm:t>
        <a:bodyPr/>
        <a:lstStyle/>
        <a:p>
          <a:endParaRPr lang="en-GB"/>
        </a:p>
      </dgm:t>
    </dgm:pt>
    <dgm:pt modelId="{56ED08E1-0FBB-43D4-8E76-8E22394637D4}">
      <dgm:prSet phldrT="[Text]" phldr="0"/>
      <dgm:spPr/>
      <dgm:t>
        <a:bodyPr/>
        <a:lstStyle/>
        <a:p>
          <a:pPr rtl="0"/>
          <a:endParaRPr lang="en-GB"/>
        </a:p>
      </dgm:t>
    </dgm:pt>
    <dgm:pt modelId="{F1BACBA8-A1BA-4127-A68C-BC412B9F7D00}" type="parTrans" cxnId="{E5A5130F-246C-4261-9E9A-4CD1798B6CB4}">
      <dgm:prSet/>
      <dgm:spPr/>
      <dgm:t>
        <a:bodyPr/>
        <a:lstStyle/>
        <a:p>
          <a:endParaRPr lang="en-GB"/>
        </a:p>
      </dgm:t>
    </dgm:pt>
    <dgm:pt modelId="{9DAF6E6A-6312-4695-878D-83D5FC08E8B9}" type="sibTrans" cxnId="{E5A5130F-246C-4261-9E9A-4CD1798B6CB4}">
      <dgm:prSet/>
      <dgm:spPr/>
      <dgm:t>
        <a:bodyPr/>
        <a:lstStyle/>
        <a:p>
          <a:endParaRPr lang="en-GB"/>
        </a:p>
      </dgm:t>
    </dgm:pt>
    <dgm:pt modelId="{4D0402E5-D0AD-488B-AF8C-C17097BB325E}">
      <dgm:prSet phldrT="[Text]" phldr="0"/>
      <dgm:spPr/>
      <dgm:t>
        <a:bodyPr/>
        <a:lstStyle/>
        <a:p>
          <a:endParaRPr lang="en-US"/>
        </a:p>
      </dgm:t>
    </dgm:pt>
    <dgm:pt modelId="{695426E3-61B1-4D27-B09B-F82A5E4C3DDA}" type="parTrans" cxnId="{494F95D6-818B-4606-979A-8713A458794E}">
      <dgm:prSet/>
      <dgm:spPr/>
      <dgm:t>
        <a:bodyPr/>
        <a:lstStyle/>
        <a:p>
          <a:endParaRPr lang="en-GB"/>
        </a:p>
      </dgm:t>
    </dgm:pt>
    <dgm:pt modelId="{197D99ED-B0AA-44B3-960C-0E1FC6A254AA}" type="sibTrans" cxnId="{494F95D6-818B-4606-979A-8713A458794E}">
      <dgm:prSet/>
      <dgm:spPr/>
      <dgm:t>
        <a:bodyPr/>
        <a:lstStyle/>
        <a:p>
          <a:endParaRPr lang="en-GB"/>
        </a:p>
      </dgm:t>
    </dgm:pt>
    <dgm:pt modelId="{2D5A0EF2-D8B2-40AE-A722-67B66E62AB18}">
      <dgm:prSet phldrT="[Text]" phldr="0"/>
      <dgm:spPr/>
      <dgm:t>
        <a:bodyPr/>
        <a:lstStyle/>
        <a:p>
          <a:endParaRPr lang="en-GB"/>
        </a:p>
      </dgm:t>
    </dgm:pt>
    <dgm:pt modelId="{E41F911E-50B3-4931-9A09-2E0BF6B756FB}" type="parTrans" cxnId="{EDFC0731-7B7C-4EE9-BF29-FD1EA1546626}">
      <dgm:prSet/>
      <dgm:spPr/>
      <dgm:t>
        <a:bodyPr/>
        <a:lstStyle/>
        <a:p>
          <a:endParaRPr lang="en-GB"/>
        </a:p>
      </dgm:t>
    </dgm:pt>
    <dgm:pt modelId="{08269E31-6002-481A-90D3-CA6C9F558747}" type="sibTrans" cxnId="{EDFC0731-7B7C-4EE9-BF29-FD1EA1546626}">
      <dgm:prSet/>
      <dgm:spPr/>
      <dgm:t>
        <a:bodyPr/>
        <a:lstStyle/>
        <a:p>
          <a:endParaRPr lang="en-GB"/>
        </a:p>
      </dgm:t>
    </dgm:pt>
    <dgm:pt modelId="{4CF21BCA-C76E-4AAF-841B-FA7E569EDBB9}">
      <dgm:prSet phldrT="[Text]" phldr="0"/>
      <dgm:spPr/>
      <dgm:t>
        <a:bodyPr/>
        <a:lstStyle/>
        <a:p>
          <a:endParaRPr lang="en-GB"/>
        </a:p>
      </dgm:t>
    </dgm:pt>
    <dgm:pt modelId="{E207E944-565E-479F-AAB2-D06D53F5587D}" type="parTrans" cxnId="{30F5B0F6-FB01-48A3-9782-7136CB536F71}">
      <dgm:prSet/>
      <dgm:spPr/>
      <dgm:t>
        <a:bodyPr/>
        <a:lstStyle/>
        <a:p>
          <a:endParaRPr lang="en-GB"/>
        </a:p>
      </dgm:t>
    </dgm:pt>
    <dgm:pt modelId="{C882858C-029D-43E0-9A42-750AAB776D84}" type="sibTrans" cxnId="{30F5B0F6-FB01-48A3-9782-7136CB536F71}">
      <dgm:prSet/>
      <dgm:spPr/>
      <dgm:t>
        <a:bodyPr/>
        <a:lstStyle/>
        <a:p>
          <a:endParaRPr lang="en-GB"/>
        </a:p>
      </dgm:t>
    </dgm:pt>
    <dgm:pt modelId="{A18DE973-7D45-41E2-A068-66885D823B60}">
      <dgm:prSet phldrT="[Text]" phldr="0"/>
      <dgm:spPr/>
      <dgm:t>
        <a:bodyPr/>
        <a:lstStyle/>
        <a:p>
          <a:endParaRPr lang="en-GB"/>
        </a:p>
      </dgm:t>
    </dgm:pt>
    <dgm:pt modelId="{FB8D9F4F-8AA7-42EA-9DB9-D6FE03C006B3}" type="parTrans" cxnId="{6FAC2906-D0E8-471D-84B1-B15FB9C8AA52}">
      <dgm:prSet/>
      <dgm:spPr/>
      <dgm:t>
        <a:bodyPr/>
        <a:lstStyle/>
        <a:p>
          <a:endParaRPr lang="en-GB"/>
        </a:p>
      </dgm:t>
    </dgm:pt>
    <dgm:pt modelId="{E803BAEA-08AB-4EE8-B089-E3A3960474E1}" type="sibTrans" cxnId="{6FAC2906-D0E8-471D-84B1-B15FB9C8AA52}">
      <dgm:prSet/>
      <dgm:spPr/>
      <dgm:t>
        <a:bodyPr/>
        <a:lstStyle/>
        <a:p>
          <a:endParaRPr lang="en-GB"/>
        </a:p>
      </dgm:t>
    </dgm:pt>
    <dgm:pt modelId="{F1A851FA-3028-48E4-91A9-0CCB57245F99}">
      <dgm:prSet phldr="0"/>
      <dgm:spPr/>
      <dgm:t>
        <a:bodyPr/>
        <a:lstStyle/>
        <a:p>
          <a:endParaRPr lang="en-GB">
            <a:latin typeface="Helvetica"/>
            <a:cs typeface="Helvetica"/>
          </a:endParaRPr>
        </a:p>
      </dgm:t>
    </dgm:pt>
    <dgm:pt modelId="{38FB4620-F8A8-4404-A593-64FAE9F67A0D}" type="parTrans" cxnId="{227D10A3-4A3D-41F5-AA37-6D3378644A12}">
      <dgm:prSet/>
      <dgm:spPr/>
      <dgm:t>
        <a:bodyPr/>
        <a:lstStyle/>
        <a:p>
          <a:endParaRPr lang="en-GB"/>
        </a:p>
      </dgm:t>
    </dgm:pt>
    <dgm:pt modelId="{31338BAE-1F0F-4A1C-8231-BEFCF9036E1C}" type="sibTrans" cxnId="{227D10A3-4A3D-41F5-AA37-6D3378644A12}">
      <dgm:prSet/>
      <dgm:spPr/>
      <dgm:t>
        <a:bodyPr/>
        <a:lstStyle/>
        <a:p>
          <a:endParaRPr lang="en-GB"/>
        </a:p>
      </dgm:t>
    </dgm:pt>
    <dgm:pt modelId="{0978DBA4-55EC-4BBA-B4A7-B0BA9FD0662C}">
      <dgm:prSet phldr="0"/>
      <dgm:spPr/>
      <dgm:t>
        <a:bodyPr/>
        <a:lstStyle/>
        <a:p>
          <a:endParaRPr lang="en-GB">
            <a:latin typeface="Helvetica"/>
            <a:cs typeface="Helvetica"/>
          </a:endParaRPr>
        </a:p>
      </dgm:t>
    </dgm:pt>
    <dgm:pt modelId="{BC4A0B2A-AC53-4699-ABAE-003E503B3F40}" type="parTrans" cxnId="{8F4689BD-BBBC-4E8A-83C2-316359095501}">
      <dgm:prSet/>
      <dgm:spPr/>
      <dgm:t>
        <a:bodyPr/>
        <a:lstStyle/>
        <a:p>
          <a:endParaRPr lang="en-GB"/>
        </a:p>
      </dgm:t>
    </dgm:pt>
    <dgm:pt modelId="{9B5C4DE8-B382-4E56-A23F-235D172791D9}" type="sibTrans" cxnId="{8F4689BD-BBBC-4E8A-83C2-316359095501}">
      <dgm:prSet/>
      <dgm:spPr/>
      <dgm:t>
        <a:bodyPr/>
        <a:lstStyle/>
        <a:p>
          <a:endParaRPr lang="en-GB"/>
        </a:p>
      </dgm:t>
    </dgm:pt>
    <dgm:pt modelId="{673AEC09-647C-46D3-9202-1B1ACAB12A87}">
      <dgm:prSet phldr="0"/>
      <dgm:spPr/>
      <dgm:t>
        <a:bodyPr/>
        <a:lstStyle/>
        <a:p>
          <a:pPr rtl="0"/>
          <a:endParaRPr lang="en-GB">
            <a:latin typeface="Helvetica"/>
            <a:cs typeface="Helvetica"/>
          </a:endParaRPr>
        </a:p>
      </dgm:t>
    </dgm:pt>
    <dgm:pt modelId="{D3486B1C-4F66-4593-B64B-DD291190DC7D}" type="parTrans" cxnId="{00F277D2-A5EB-4EB4-93E2-72F6EE92FD8B}">
      <dgm:prSet/>
      <dgm:spPr/>
      <dgm:t>
        <a:bodyPr/>
        <a:lstStyle/>
        <a:p>
          <a:endParaRPr lang="en-GB"/>
        </a:p>
      </dgm:t>
    </dgm:pt>
    <dgm:pt modelId="{E43F4EE5-DBE3-497E-ADD3-83904598BC9C}" type="sibTrans" cxnId="{00F277D2-A5EB-4EB4-93E2-72F6EE92FD8B}">
      <dgm:prSet/>
      <dgm:spPr/>
      <dgm:t>
        <a:bodyPr/>
        <a:lstStyle/>
        <a:p>
          <a:endParaRPr lang="en-GB"/>
        </a:p>
      </dgm:t>
    </dgm:pt>
    <dgm:pt modelId="{9E7599B0-F411-4480-99F1-C9823C470DA2}">
      <dgm:prSet phldr="0"/>
      <dgm:spPr/>
      <dgm:t>
        <a:bodyPr/>
        <a:lstStyle/>
        <a:p>
          <a:pPr rtl="0"/>
          <a:endParaRPr lang="en-GB">
            <a:latin typeface="Helvetica"/>
            <a:cs typeface="Helvetica"/>
          </a:endParaRPr>
        </a:p>
      </dgm:t>
    </dgm:pt>
    <dgm:pt modelId="{1E680611-7353-4178-8587-CFB0E9C34A6E}" type="parTrans" cxnId="{A7757A4C-F807-4F33-BED3-AAC78C99C05A}">
      <dgm:prSet/>
      <dgm:spPr/>
      <dgm:t>
        <a:bodyPr/>
        <a:lstStyle/>
        <a:p>
          <a:endParaRPr lang="en-GB"/>
        </a:p>
      </dgm:t>
    </dgm:pt>
    <dgm:pt modelId="{6E873216-4547-46ED-B957-4AE83251BE66}" type="sibTrans" cxnId="{A7757A4C-F807-4F33-BED3-AAC78C99C05A}">
      <dgm:prSet/>
      <dgm:spPr/>
      <dgm:t>
        <a:bodyPr/>
        <a:lstStyle/>
        <a:p>
          <a:endParaRPr lang="en-GB"/>
        </a:p>
      </dgm:t>
    </dgm:pt>
    <dgm:pt modelId="{BE0D903F-FC46-4603-9709-DAA1A881AAC5}" type="pres">
      <dgm:prSet presAssocID="{169D09E2-E78B-4BB4-8C2C-05112DFA89FB}" presName="Name0" presStyleCnt="0">
        <dgm:presLayoutVars>
          <dgm:dir/>
          <dgm:animLvl val="lvl"/>
          <dgm:resizeHandles val="exact"/>
        </dgm:presLayoutVars>
      </dgm:prSet>
      <dgm:spPr/>
    </dgm:pt>
    <dgm:pt modelId="{7703AD39-A635-4F97-854E-F21AB24F41C9}" type="pres">
      <dgm:prSet presAssocID="{56ED08E1-0FBB-43D4-8E76-8E22394637D4}" presName="compositeNode" presStyleCnt="0">
        <dgm:presLayoutVars>
          <dgm:bulletEnabled val="1"/>
        </dgm:presLayoutVars>
      </dgm:prSet>
      <dgm:spPr/>
    </dgm:pt>
    <dgm:pt modelId="{611D5D51-6513-4E7E-A16D-9D7759F89D84}" type="pres">
      <dgm:prSet presAssocID="{56ED08E1-0FBB-43D4-8E76-8E22394637D4}" presName="bgRect" presStyleLbl="node1" presStyleIdx="0" presStyleCnt="6"/>
      <dgm:spPr/>
    </dgm:pt>
    <dgm:pt modelId="{9236E49F-FC2C-4830-B008-D3CBEE835605}" type="pres">
      <dgm:prSet presAssocID="{56ED08E1-0FBB-43D4-8E76-8E22394637D4}" presName="parentNode" presStyleLbl="node1" presStyleIdx="0" presStyleCnt="6">
        <dgm:presLayoutVars>
          <dgm:chMax val="0"/>
          <dgm:bulletEnabled val="1"/>
        </dgm:presLayoutVars>
      </dgm:prSet>
      <dgm:spPr/>
    </dgm:pt>
    <dgm:pt modelId="{651586B9-52B2-4CEF-AE0D-8297942104A6}" type="pres">
      <dgm:prSet presAssocID="{56ED08E1-0FBB-43D4-8E76-8E22394637D4}" presName="childNode" presStyleLbl="node1" presStyleIdx="0" presStyleCnt="6">
        <dgm:presLayoutVars>
          <dgm:bulletEnabled val="1"/>
        </dgm:presLayoutVars>
      </dgm:prSet>
      <dgm:spPr/>
    </dgm:pt>
    <dgm:pt modelId="{06AB35FE-884B-43C9-877B-1E4ED94EDB3D}" type="pres">
      <dgm:prSet presAssocID="{9DAF6E6A-6312-4695-878D-83D5FC08E8B9}" presName="hSp" presStyleCnt="0"/>
      <dgm:spPr/>
    </dgm:pt>
    <dgm:pt modelId="{80A3CCC6-9F10-4163-BFE3-EE6AB6B5FB6E}" type="pres">
      <dgm:prSet presAssocID="{9DAF6E6A-6312-4695-878D-83D5FC08E8B9}" presName="vProcSp" presStyleCnt="0"/>
      <dgm:spPr/>
    </dgm:pt>
    <dgm:pt modelId="{90C32CD7-6C52-4AEA-9BA8-D8876E3AA462}" type="pres">
      <dgm:prSet presAssocID="{9DAF6E6A-6312-4695-878D-83D5FC08E8B9}" presName="vSp1" presStyleCnt="0"/>
      <dgm:spPr/>
    </dgm:pt>
    <dgm:pt modelId="{5153272D-8A41-4C65-AD7C-B5F89FC198E6}" type="pres">
      <dgm:prSet presAssocID="{9DAF6E6A-6312-4695-878D-83D5FC08E8B9}" presName="simulatedConn" presStyleLbl="solidFgAcc1" presStyleIdx="0" presStyleCnt="5"/>
      <dgm:spPr/>
    </dgm:pt>
    <dgm:pt modelId="{B7C32199-0453-411A-A22B-46AC42B2D630}" type="pres">
      <dgm:prSet presAssocID="{9DAF6E6A-6312-4695-878D-83D5FC08E8B9}" presName="vSp2" presStyleCnt="0"/>
      <dgm:spPr/>
    </dgm:pt>
    <dgm:pt modelId="{ABE3B25C-DCD3-42CB-90D7-F9D2545B8D73}" type="pres">
      <dgm:prSet presAssocID="{9DAF6E6A-6312-4695-878D-83D5FC08E8B9}" presName="sibTrans" presStyleCnt="0"/>
      <dgm:spPr/>
    </dgm:pt>
    <dgm:pt modelId="{670AEE66-043C-433D-94C3-DC7C8F75F706}" type="pres">
      <dgm:prSet presAssocID="{2D5A0EF2-D8B2-40AE-A722-67B66E62AB18}" presName="compositeNode" presStyleCnt="0">
        <dgm:presLayoutVars>
          <dgm:bulletEnabled val="1"/>
        </dgm:presLayoutVars>
      </dgm:prSet>
      <dgm:spPr/>
    </dgm:pt>
    <dgm:pt modelId="{AC3C3A29-43C7-4BD4-905D-8F6023500A4F}" type="pres">
      <dgm:prSet presAssocID="{2D5A0EF2-D8B2-40AE-A722-67B66E62AB18}" presName="bgRect" presStyleLbl="node1" presStyleIdx="1" presStyleCnt="6"/>
      <dgm:spPr/>
    </dgm:pt>
    <dgm:pt modelId="{B92DBA43-B68E-4D3A-A316-93984B1C6223}" type="pres">
      <dgm:prSet presAssocID="{2D5A0EF2-D8B2-40AE-A722-67B66E62AB18}" presName="parentNode" presStyleLbl="node1" presStyleIdx="1" presStyleCnt="6">
        <dgm:presLayoutVars>
          <dgm:chMax val="0"/>
          <dgm:bulletEnabled val="1"/>
        </dgm:presLayoutVars>
      </dgm:prSet>
      <dgm:spPr/>
    </dgm:pt>
    <dgm:pt modelId="{A54180B1-37A3-4195-8321-204A23F3D101}" type="pres">
      <dgm:prSet presAssocID="{2D5A0EF2-D8B2-40AE-A722-67B66E62AB18}" presName="childNode" presStyleLbl="node1" presStyleIdx="1" presStyleCnt="6">
        <dgm:presLayoutVars>
          <dgm:bulletEnabled val="1"/>
        </dgm:presLayoutVars>
      </dgm:prSet>
      <dgm:spPr/>
    </dgm:pt>
    <dgm:pt modelId="{F83684C6-E695-48EE-BC33-808466CF9337}" type="pres">
      <dgm:prSet presAssocID="{08269E31-6002-481A-90D3-CA6C9F558747}" presName="hSp" presStyleCnt="0"/>
      <dgm:spPr/>
    </dgm:pt>
    <dgm:pt modelId="{A4684EF4-52EC-410F-9BE2-5B38BAF1A098}" type="pres">
      <dgm:prSet presAssocID="{08269E31-6002-481A-90D3-CA6C9F558747}" presName="vProcSp" presStyleCnt="0"/>
      <dgm:spPr/>
    </dgm:pt>
    <dgm:pt modelId="{ABC8E6CD-690A-49DF-B9E9-E1FA2CF23352}" type="pres">
      <dgm:prSet presAssocID="{08269E31-6002-481A-90D3-CA6C9F558747}" presName="vSp1" presStyleCnt="0"/>
      <dgm:spPr/>
    </dgm:pt>
    <dgm:pt modelId="{1B5C080B-E92C-479A-B9C8-02AC30FAD052}" type="pres">
      <dgm:prSet presAssocID="{08269E31-6002-481A-90D3-CA6C9F558747}" presName="simulatedConn" presStyleLbl="solidFgAcc1" presStyleIdx="1" presStyleCnt="5"/>
      <dgm:spPr/>
    </dgm:pt>
    <dgm:pt modelId="{E7252F04-96DA-4B1B-89AC-EEE454A3856D}" type="pres">
      <dgm:prSet presAssocID="{08269E31-6002-481A-90D3-CA6C9F558747}" presName="vSp2" presStyleCnt="0"/>
      <dgm:spPr/>
    </dgm:pt>
    <dgm:pt modelId="{7A074BAE-59EB-4345-8DB5-8390812B50DC}" type="pres">
      <dgm:prSet presAssocID="{08269E31-6002-481A-90D3-CA6C9F558747}" presName="sibTrans" presStyleCnt="0"/>
      <dgm:spPr/>
    </dgm:pt>
    <dgm:pt modelId="{F802F757-6E20-45C5-82E8-61B17A1C2DFF}" type="pres">
      <dgm:prSet presAssocID="{9E7599B0-F411-4480-99F1-C9823C470DA2}" presName="compositeNode" presStyleCnt="0">
        <dgm:presLayoutVars>
          <dgm:bulletEnabled val="1"/>
        </dgm:presLayoutVars>
      </dgm:prSet>
      <dgm:spPr/>
    </dgm:pt>
    <dgm:pt modelId="{C4E0FC7E-1D4F-48F3-A4CE-0156724189DB}" type="pres">
      <dgm:prSet presAssocID="{9E7599B0-F411-4480-99F1-C9823C470DA2}" presName="bgRect" presStyleLbl="node1" presStyleIdx="2" presStyleCnt="6"/>
      <dgm:spPr/>
    </dgm:pt>
    <dgm:pt modelId="{CBCBE00A-435D-4B3D-9842-0E07BED661A3}" type="pres">
      <dgm:prSet presAssocID="{9E7599B0-F411-4480-99F1-C9823C470DA2}" presName="parentNode" presStyleLbl="node1" presStyleIdx="2" presStyleCnt="6">
        <dgm:presLayoutVars>
          <dgm:chMax val="0"/>
          <dgm:bulletEnabled val="1"/>
        </dgm:presLayoutVars>
      </dgm:prSet>
      <dgm:spPr/>
    </dgm:pt>
    <dgm:pt modelId="{1A3F8F40-8A51-474D-823F-5D8711D3458C}" type="pres">
      <dgm:prSet presAssocID="{9E7599B0-F411-4480-99F1-C9823C470DA2}" presName="childNode" presStyleLbl="node1" presStyleIdx="2" presStyleCnt="6">
        <dgm:presLayoutVars>
          <dgm:bulletEnabled val="1"/>
        </dgm:presLayoutVars>
      </dgm:prSet>
      <dgm:spPr/>
    </dgm:pt>
    <dgm:pt modelId="{6A1FC6F7-F691-462E-AC19-50C5BD2D8339}" type="pres">
      <dgm:prSet presAssocID="{6E873216-4547-46ED-B957-4AE83251BE66}" presName="hSp" presStyleCnt="0"/>
      <dgm:spPr/>
    </dgm:pt>
    <dgm:pt modelId="{3B2CB280-DDC3-4A00-9FE4-6B201A6C7EC4}" type="pres">
      <dgm:prSet presAssocID="{6E873216-4547-46ED-B957-4AE83251BE66}" presName="vProcSp" presStyleCnt="0"/>
      <dgm:spPr/>
    </dgm:pt>
    <dgm:pt modelId="{0CD71963-712E-42A6-92EB-E811D95C7D5F}" type="pres">
      <dgm:prSet presAssocID="{6E873216-4547-46ED-B957-4AE83251BE66}" presName="vSp1" presStyleCnt="0"/>
      <dgm:spPr/>
    </dgm:pt>
    <dgm:pt modelId="{8040D736-BA8A-4635-8849-5E69AFA44B5C}" type="pres">
      <dgm:prSet presAssocID="{6E873216-4547-46ED-B957-4AE83251BE66}" presName="simulatedConn" presStyleLbl="solidFgAcc1" presStyleIdx="2" presStyleCnt="5"/>
      <dgm:spPr/>
    </dgm:pt>
    <dgm:pt modelId="{2C373AC9-A703-4672-8C1E-38BB14C4F674}" type="pres">
      <dgm:prSet presAssocID="{6E873216-4547-46ED-B957-4AE83251BE66}" presName="vSp2" presStyleCnt="0"/>
      <dgm:spPr/>
    </dgm:pt>
    <dgm:pt modelId="{8827DF41-94AD-48EF-ABB6-A729C0F97B9A}" type="pres">
      <dgm:prSet presAssocID="{6E873216-4547-46ED-B957-4AE83251BE66}" presName="sibTrans" presStyleCnt="0"/>
      <dgm:spPr/>
    </dgm:pt>
    <dgm:pt modelId="{76DFE0AD-E472-44AC-B235-29C723C23E72}" type="pres">
      <dgm:prSet presAssocID="{F1A851FA-3028-48E4-91A9-0CCB57245F99}" presName="compositeNode" presStyleCnt="0">
        <dgm:presLayoutVars>
          <dgm:bulletEnabled val="1"/>
        </dgm:presLayoutVars>
      </dgm:prSet>
      <dgm:spPr/>
    </dgm:pt>
    <dgm:pt modelId="{F615E271-3B06-4BE7-BBB8-2E1BF48CCF40}" type="pres">
      <dgm:prSet presAssocID="{F1A851FA-3028-48E4-91A9-0CCB57245F99}" presName="bgRect" presStyleLbl="node1" presStyleIdx="3" presStyleCnt="6"/>
      <dgm:spPr/>
    </dgm:pt>
    <dgm:pt modelId="{B008D3B3-7005-4970-8D57-D4C47C8E0512}" type="pres">
      <dgm:prSet presAssocID="{F1A851FA-3028-48E4-91A9-0CCB57245F99}" presName="parentNode" presStyleLbl="node1" presStyleIdx="3" presStyleCnt="6">
        <dgm:presLayoutVars>
          <dgm:chMax val="0"/>
          <dgm:bulletEnabled val="1"/>
        </dgm:presLayoutVars>
      </dgm:prSet>
      <dgm:spPr/>
    </dgm:pt>
    <dgm:pt modelId="{BAC669A4-0FD0-419D-A866-A8B646219725}" type="pres">
      <dgm:prSet presAssocID="{31338BAE-1F0F-4A1C-8231-BEFCF9036E1C}" presName="hSp" presStyleCnt="0"/>
      <dgm:spPr/>
    </dgm:pt>
    <dgm:pt modelId="{E6D974C8-B464-4AC4-B6C4-7D1119FBD2CD}" type="pres">
      <dgm:prSet presAssocID="{31338BAE-1F0F-4A1C-8231-BEFCF9036E1C}" presName="vProcSp" presStyleCnt="0"/>
      <dgm:spPr/>
    </dgm:pt>
    <dgm:pt modelId="{025CFC16-7E22-4EA5-9983-6B78C0851D52}" type="pres">
      <dgm:prSet presAssocID="{31338BAE-1F0F-4A1C-8231-BEFCF9036E1C}" presName="vSp1" presStyleCnt="0"/>
      <dgm:spPr/>
    </dgm:pt>
    <dgm:pt modelId="{DF318B91-FC9A-47EF-B28E-69DF09760EE7}" type="pres">
      <dgm:prSet presAssocID="{31338BAE-1F0F-4A1C-8231-BEFCF9036E1C}" presName="simulatedConn" presStyleLbl="solidFgAcc1" presStyleIdx="3" presStyleCnt="5"/>
      <dgm:spPr/>
    </dgm:pt>
    <dgm:pt modelId="{1E3078EE-C042-47E8-94F4-804ADAD167B2}" type="pres">
      <dgm:prSet presAssocID="{31338BAE-1F0F-4A1C-8231-BEFCF9036E1C}" presName="vSp2" presStyleCnt="0"/>
      <dgm:spPr/>
    </dgm:pt>
    <dgm:pt modelId="{EEECA5EA-DBF0-4C33-8B71-5A9FD13C9D4A}" type="pres">
      <dgm:prSet presAssocID="{31338BAE-1F0F-4A1C-8231-BEFCF9036E1C}" presName="sibTrans" presStyleCnt="0"/>
      <dgm:spPr/>
    </dgm:pt>
    <dgm:pt modelId="{97477959-8E1D-4278-8B3A-0D6EFF0A6B9F}" type="pres">
      <dgm:prSet presAssocID="{0978DBA4-55EC-4BBA-B4A7-B0BA9FD0662C}" presName="compositeNode" presStyleCnt="0">
        <dgm:presLayoutVars>
          <dgm:bulletEnabled val="1"/>
        </dgm:presLayoutVars>
      </dgm:prSet>
      <dgm:spPr/>
    </dgm:pt>
    <dgm:pt modelId="{517D4B74-71FC-40D4-8AA5-E411BE1594A7}" type="pres">
      <dgm:prSet presAssocID="{0978DBA4-55EC-4BBA-B4A7-B0BA9FD0662C}" presName="bgRect" presStyleLbl="node1" presStyleIdx="4" presStyleCnt="6"/>
      <dgm:spPr/>
    </dgm:pt>
    <dgm:pt modelId="{18B7AE24-56DD-4D8C-8B6E-365605023802}" type="pres">
      <dgm:prSet presAssocID="{0978DBA4-55EC-4BBA-B4A7-B0BA9FD0662C}" presName="parentNode" presStyleLbl="node1" presStyleIdx="4" presStyleCnt="6">
        <dgm:presLayoutVars>
          <dgm:chMax val="0"/>
          <dgm:bulletEnabled val="1"/>
        </dgm:presLayoutVars>
      </dgm:prSet>
      <dgm:spPr/>
    </dgm:pt>
    <dgm:pt modelId="{E5F3D77B-FC06-40B0-96A6-DB48446148AF}" type="pres">
      <dgm:prSet presAssocID="{9B5C4DE8-B382-4E56-A23F-235D172791D9}" presName="hSp" presStyleCnt="0"/>
      <dgm:spPr/>
    </dgm:pt>
    <dgm:pt modelId="{F7F3FE6F-C9EE-464E-ACB7-DE784911426D}" type="pres">
      <dgm:prSet presAssocID="{9B5C4DE8-B382-4E56-A23F-235D172791D9}" presName="vProcSp" presStyleCnt="0"/>
      <dgm:spPr/>
    </dgm:pt>
    <dgm:pt modelId="{76A81D0F-4630-4E02-AB2C-DB90DF30FE30}" type="pres">
      <dgm:prSet presAssocID="{9B5C4DE8-B382-4E56-A23F-235D172791D9}" presName="vSp1" presStyleCnt="0"/>
      <dgm:spPr/>
    </dgm:pt>
    <dgm:pt modelId="{A4864EE5-F0D5-41E4-B0BA-B8C448661C6F}" type="pres">
      <dgm:prSet presAssocID="{9B5C4DE8-B382-4E56-A23F-235D172791D9}" presName="simulatedConn" presStyleLbl="solidFgAcc1" presStyleIdx="4" presStyleCnt="5"/>
      <dgm:spPr/>
    </dgm:pt>
    <dgm:pt modelId="{146A66A4-3E71-48BB-A508-B56A6DD922DF}" type="pres">
      <dgm:prSet presAssocID="{9B5C4DE8-B382-4E56-A23F-235D172791D9}" presName="vSp2" presStyleCnt="0"/>
      <dgm:spPr/>
    </dgm:pt>
    <dgm:pt modelId="{78247C4C-B994-495F-9C8F-16FDAEEE9B88}" type="pres">
      <dgm:prSet presAssocID="{9B5C4DE8-B382-4E56-A23F-235D172791D9}" presName="sibTrans" presStyleCnt="0"/>
      <dgm:spPr/>
    </dgm:pt>
    <dgm:pt modelId="{7F6BE8E6-7E52-49AB-BF61-779BE5C2300C}" type="pres">
      <dgm:prSet presAssocID="{673AEC09-647C-46D3-9202-1B1ACAB12A87}" presName="compositeNode" presStyleCnt="0">
        <dgm:presLayoutVars>
          <dgm:bulletEnabled val="1"/>
        </dgm:presLayoutVars>
      </dgm:prSet>
      <dgm:spPr/>
    </dgm:pt>
    <dgm:pt modelId="{9CBE8A69-B6A8-47B3-8E14-0FBF4842B5C9}" type="pres">
      <dgm:prSet presAssocID="{673AEC09-647C-46D3-9202-1B1ACAB12A87}" presName="bgRect" presStyleLbl="node1" presStyleIdx="5" presStyleCnt="6"/>
      <dgm:spPr/>
    </dgm:pt>
    <dgm:pt modelId="{227878BB-B15F-454E-AE3F-7D93DD2E6C57}" type="pres">
      <dgm:prSet presAssocID="{673AEC09-647C-46D3-9202-1B1ACAB12A87}" presName="parentNode" presStyleLbl="node1" presStyleIdx="5" presStyleCnt="6">
        <dgm:presLayoutVars>
          <dgm:chMax val="0"/>
          <dgm:bulletEnabled val="1"/>
        </dgm:presLayoutVars>
      </dgm:prSet>
      <dgm:spPr/>
    </dgm:pt>
  </dgm:ptLst>
  <dgm:cxnLst>
    <dgm:cxn modelId="{6FAC2906-D0E8-471D-84B1-B15FB9C8AA52}" srcId="{9E7599B0-F411-4480-99F1-C9823C470DA2}" destId="{A18DE973-7D45-41E2-A068-66885D823B60}" srcOrd="0" destOrd="0" parTransId="{FB8D9F4F-8AA7-42EA-9DB9-D6FE03C006B3}" sibTransId="{E803BAEA-08AB-4EE8-B089-E3A3960474E1}"/>
    <dgm:cxn modelId="{1D5A4307-6A0C-4663-BA1B-8349189B5557}" type="presOf" srcId="{9E7599B0-F411-4480-99F1-C9823C470DA2}" destId="{CBCBE00A-435D-4B3D-9842-0E07BED661A3}" srcOrd="1" destOrd="0" presId="urn:microsoft.com/office/officeart/2005/8/layout/hProcess7"/>
    <dgm:cxn modelId="{52A0A107-C0E1-4357-844C-DD4ABAA07C26}" type="presOf" srcId="{56ED08E1-0FBB-43D4-8E76-8E22394637D4}" destId="{611D5D51-6513-4E7E-A16D-9D7759F89D84}" srcOrd="0" destOrd="0" presId="urn:microsoft.com/office/officeart/2005/8/layout/hProcess7"/>
    <dgm:cxn modelId="{84C33C08-DB9C-48E6-B4FF-149563418977}" type="presOf" srcId="{673AEC09-647C-46D3-9202-1B1ACAB12A87}" destId="{227878BB-B15F-454E-AE3F-7D93DD2E6C57}" srcOrd="1" destOrd="0" presId="urn:microsoft.com/office/officeart/2005/8/layout/hProcess7"/>
    <dgm:cxn modelId="{E5A5130F-246C-4261-9E9A-4CD1798B6CB4}" srcId="{169D09E2-E78B-4BB4-8C2C-05112DFA89FB}" destId="{56ED08E1-0FBB-43D4-8E76-8E22394637D4}" srcOrd="0" destOrd="0" parTransId="{F1BACBA8-A1BA-4127-A68C-BC412B9F7D00}" sibTransId="{9DAF6E6A-6312-4695-878D-83D5FC08E8B9}"/>
    <dgm:cxn modelId="{FC30C812-51E9-464F-AC06-B8908064C763}" type="presOf" srcId="{169D09E2-E78B-4BB4-8C2C-05112DFA89FB}" destId="{BE0D903F-FC46-4603-9709-DAA1A881AAC5}" srcOrd="0" destOrd="0" presId="urn:microsoft.com/office/officeart/2005/8/layout/hProcess7"/>
    <dgm:cxn modelId="{EDFC0731-7B7C-4EE9-BF29-FD1EA1546626}" srcId="{169D09E2-E78B-4BB4-8C2C-05112DFA89FB}" destId="{2D5A0EF2-D8B2-40AE-A722-67B66E62AB18}" srcOrd="1" destOrd="0" parTransId="{E41F911E-50B3-4931-9A09-2E0BF6B756FB}" sibTransId="{08269E31-6002-481A-90D3-CA6C9F558747}"/>
    <dgm:cxn modelId="{A7757A4C-F807-4F33-BED3-AAC78C99C05A}" srcId="{169D09E2-E78B-4BB4-8C2C-05112DFA89FB}" destId="{9E7599B0-F411-4480-99F1-C9823C470DA2}" srcOrd="2" destOrd="0" parTransId="{1E680611-7353-4178-8587-CFB0E9C34A6E}" sibTransId="{6E873216-4547-46ED-B957-4AE83251BE66}"/>
    <dgm:cxn modelId="{0662144E-530A-440F-90A5-6A1A557F4E93}" type="presOf" srcId="{0978DBA4-55EC-4BBA-B4A7-B0BA9FD0662C}" destId="{18B7AE24-56DD-4D8C-8B6E-365605023802}" srcOrd="1" destOrd="0" presId="urn:microsoft.com/office/officeart/2005/8/layout/hProcess7"/>
    <dgm:cxn modelId="{6405BA84-E0BC-4809-9F5A-30739A317EFA}" type="presOf" srcId="{4CF21BCA-C76E-4AAF-841B-FA7E569EDBB9}" destId="{A54180B1-37A3-4195-8321-204A23F3D101}" srcOrd="0" destOrd="0" presId="urn:microsoft.com/office/officeart/2005/8/layout/hProcess7"/>
    <dgm:cxn modelId="{D91F259B-1015-4AEE-BED9-D5E1C0184E5B}" type="presOf" srcId="{2D5A0EF2-D8B2-40AE-A722-67B66E62AB18}" destId="{AC3C3A29-43C7-4BD4-905D-8F6023500A4F}" srcOrd="0" destOrd="0" presId="urn:microsoft.com/office/officeart/2005/8/layout/hProcess7"/>
    <dgm:cxn modelId="{227D10A3-4A3D-41F5-AA37-6D3378644A12}" srcId="{169D09E2-E78B-4BB4-8C2C-05112DFA89FB}" destId="{F1A851FA-3028-48E4-91A9-0CCB57245F99}" srcOrd="3" destOrd="0" parTransId="{38FB4620-F8A8-4404-A593-64FAE9F67A0D}" sibTransId="{31338BAE-1F0F-4A1C-8231-BEFCF9036E1C}"/>
    <dgm:cxn modelId="{F190BBA4-2D06-4530-923B-2E570F271BAC}" type="presOf" srcId="{F1A851FA-3028-48E4-91A9-0CCB57245F99}" destId="{B008D3B3-7005-4970-8D57-D4C47C8E0512}" srcOrd="1" destOrd="0" presId="urn:microsoft.com/office/officeart/2005/8/layout/hProcess7"/>
    <dgm:cxn modelId="{6C9874A7-25BD-448D-B6B6-71AFDAF5B0B5}" type="presOf" srcId="{2D5A0EF2-D8B2-40AE-A722-67B66E62AB18}" destId="{B92DBA43-B68E-4D3A-A316-93984B1C6223}" srcOrd="1" destOrd="0" presId="urn:microsoft.com/office/officeart/2005/8/layout/hProcess7"/>
    <dgm:cxn modelId="{CAC092AC-9BE9-4593-8A1C-A529619A79BD}" type="presOf" srcId="{4D0402E5-D0AD-488B-AF8C-C17097BB325E}" destId="{651586B9-52B2-4CEF-AE0D-8297942104A6}" srcOrd="0" destOrd="0" presId="urn:microsoft.com/office/officeart/2005/8/layout/hProcess7"/>
    <dgm:cxn modelId="{0751DDB1-0A3A-4FBE-A906-987CA3039AD7}" type="presOf" srcId="{9E7599B0-F411-4480-99F1-C9823C470DA2}" destId="{C4E0FC7E-1D4F-48F3-A4CE-0156724189DB}" srcOrd="0" destOrd="0" presId="urn:microsoft.com/office/officeart/2005/8/layout/hProcess7"/>
    <dgm:cxn modelId="{8E7569B3-2B20-481B-9445-F4322C530F98}" type="presOf" srcId="{F1A851FA-3028-48E4-91A9-0CCB57245F99}" destId="{F615E271-3B06-4BE7-BBB8-2E1BF48CCF40}" srcOrd="0" destOrd="0" presId="urn:microsoft.com/office/officeart/2005/8/layout/hProcess7"/>
    <dgm:cxn modelId="{E155EDB6-F23E-43E4-B912-923A5F270171}" type="presOf" srcId="{673AEC09-647C-46D3-9202-1B1ACAB12A87}" destId="{9CBE8A69-B6A8-47B3-8E14-0FBF4842B5C9}" srcOrd="0" destOrd="0" presId="urn:microsoft.com/office/officeart/2005/8/layout/hProcess7"/>
    <dgm:cxn modelId="{8F4689BD-BBBC-4E8A-83C2-316359095501}" srcId="{169D09E2-E78B-4BB4-8C2C-05112DFA89FB}" destId="{0978DBA4-55EC-4BBA-B4A7-B0BA9FD0662C}" srcOrd="4" destOrd="0" parTransId="{BC4A0B2A-AC53-4699-ABAE-003E503B3F40}" sibTransId="{9B5C4DE8-B382-4E56-A23F-235D172791D9}"/>
    <dgm:cxn modelId="{D2AD21CB-01AF-47B7-B5CC-D6221545224D}" type="presOf" srcId="{0978DBA4-55EC-4BBA-B4A7-B0BA9FD0662C}" destId="{517D4B74-71FC-40D4-8AA5-E411BE1594A7}" srcOrd="0" destOrd="0" presId="urn:microsoft.com/office/officeart/2005/8/layout/hProcess7"/>
    <dgm:cxn modelId="{00F277D2-A5EB-4EB4-93E2-72F6EE92FD8B}" srcId="{169D09E2-E78B-4BB4-8C2C-05112DFA89FB}" destId="{673AEC09-647C-46D3-9202-1B1ACAB12A87}" srcOrd="5" destOrd="0" parTransId="{D3486B1C-4F66-4593-B64B-DD291190DC7D}" sibTransId="{E43F4EE5-DBE3-497E-ADD3-83904598BC9C}"/>
    <dgm:cxn modelId="{494F95D6-818B-4606-979A-8713A458794E}" srcId="{56ED08E1-0FBB-43D4-8E76-8E22394637D4}" destId="{4D0402E5-D0AD-488B-AF8C-C17097BB325E}" srcOrd="0" destOrd="0" parTransId="{695426E3-61B1-4D27-B09B-F82A5E4C3DDA}" sibTransId="{197D99ED-B0AA-44B3-960C-0E1FC6A254AA}"/>
    <dgm:cxn modelId="{F99CB8E0-F801-460E-AF6D-1283775ADF47}" type="presOf" srcId="{A18DE973-7D45-41E2-A068-66885D823B60}" destId="{1A3F8F40-8A51-474D-823F-5D8711D3458C}" srcOrd="0" destOrd="0" presId="urn:microsoft.com/office/officeart/2005/8/layout/hProcess7"/>
    <dgm:cxn modelId="{30F5B0F6-FB01-48A3-9782-7136CB536F71}" srcId="{2D5A0EF2-D8B2-40AE-A722-67B66E62AB18}" destId="{4CF21BCA-C76E-4AAF-841B-FA7E569EDBB9}" srcOrd="0" destOrd="0" parTransId="{E207E944-565E-479F-AAB2-D06D53F5587D}" sibTransId="{C882858C-029D-43E0-9A42-750AAB776D84}"/>
    <dgm:cxn modelId="{49ABAFF9-E98A-435F-A71C-597FC9F09817}" type="presOf" srcId="{56ED08E1-0FBB-43D4-8E76-8E22394637D4}" destId="{9236E49F-FC2C-4830-B008-D3CBEE835605}" srcOrd="1" destOrd="0" presId="urn:microsoft.com/office/officeart/2005/8/layout/hProcess7"/>
    <dgm:cxn modelId="{BB526DEF-8052-49F6-873B-212E1809D1E6}" type="presParOf" srcId="{BE0D903F-FC46-4603-9709-DAA1A881AAC5}" destId="{7703AD39-A635-4F97-854E-F21AB24F41C9}" srcOrd="0" destOrd="0" presId="urn:microsoft.com/office/officeart/2005/8/layout/hProcess7"/>
    <dgm:cxn modelId="{416F2322-DA80-484E-BF22-6FE1197A49A9}" type="presParOf" srcId="{7703AD39-A635-4F97-854E-F21AB24F41C9}" destId="{611D5D51-6513-4E7E-A16D-9D7759F89D84}" srcOrd="0" destOrd="0" presId="urn:microsoft.com/office/officeart/2005/8/layout/hProcess7"/>
    <dgm:cxn modelId="{4EC3086F-CCFA-4F1E-9199-15B1F7AAB8CB}" type="presParOf" srcId="{7703AD39-A635-4F97-854E-F21AB24F41C9}" destId="{9236E49F-FC2C-4830-B008-D3CBEE835605}" srcOrd="1" destOrd="0" presId="urn:microsoft.com/office/officeart/2005/8/layout/hProcess7"/>
    <dgm:cxn modelId="{DF47D07A-B9B3-4AC2-B3DD-089A4CBAEE12}" type="presParOf" srcId="{7703AD39-A635-4F97-854E-F21AB24F41C9}" destId="{651586B9-52B2-4CEF-AE0D-8297942104A6}" srcOrd="2" destOrd="0" presId="urn:microsoft.com/office/officeart/2005/8/layout/hProcess7"/>
    <dgm:cxn modelId="{A74395E6-D820-4B99-BF71-DB66339F35A2}" type="presParOf" srcId="{BE0D903F-FC46-4603-9709-DAA1A881AAC5}" destId="{06AB35FE-884B-43C9-877B-1E4ED94EDB3D}" srcOrd="1" destOrd="0" presId="urn:microsoft.com/office/officeart/2005/8/layout/hProcess7"/>
    <dgm:cxn modelId="{51F9D5D6-EF89-43E3-9B6C-6796777A6C48}" type="presParOf" srcId="{BE0D903F-FC46-4603-9709-DAA1A881AAC5}" destId="{80A3CCC6-9F10-4163-BFE3-EE6AB6B5FB6E}" srcOrd="2" destOrd="0" presId="urn:microsoft.com/office/officeart/2005/8/layout/hProcess7"/>
    <dgm:cxn modelId="{1CA91B86-65E5-429B-AC77-2B4EF3F60962}" type="presParOf" srcId="{80A3CCC6-9F10-4163-BFE3-EE6AB6B5FB6E}" destId="{90C32CD7-6C52-4AEA-9BA8-D8876E3AA462}" srcOrd="0" destOrd="0" presId="urn:microsoft.com/office/officeart/2005/8/layout/hProcess7"/>
    <dgm:cxn modelId="{A79EC38B-5D32-475B-B746-A96A3E752248}" type="presParOf" srcId="{80A3CCC6-9F10-4163-BFE3-EE6AB6B5FB6E}" destId="{5153272D-8A41-4C65-AD7C-B5F89FC198E6}" srcOrd="1" destOrd="0" presId="urn:microsoft.com/office/officeart/2005/8/layout/hProcess7"/>
    <dgm:cxn modelId="{C7B964C0-536C-4E47-9FDC-EFE63970727D}" type="presParOf" srcId="{80A3CCC6-9F10-4163-BFE3-EE6AB6B5FB6E}" destId="{B7C32199-0453-411A-A22B-46AC42B2D630}" srcOrd="2" destOrd="0" presId="urn:microsoft.com/office/officeart/2005/8/layout/hProcess7"/>
    <dgm:cxn modelId="{06BEB9F4-2057-483C-8073-138E6D366320}" type="presParOf" srcId="{BE0D903F-FC46-4603-9709-DAA1A881AAC5}" destId="{ABE3B25C-DCD3-42CB-90D7-F9D2545B8D73}" srcOrd="3" destOrd="0" presId="urn:microsoft.com/office/officeart/2005/8/layout/hProcess7"/>
    <dgm:cxn modelId="{BA70FC0E-F285-4E48-8D4F-A003AA4F8CB9}" type="presParOf" srcId="{BE0D903F-FC46-4603-9709-DAA1A881AAC5}" destId="{670AEE66-043C-433D-94C3-DC7C8F75F706}" srcOrd="4" destOrd="0" presId="urn:microsoft.com/office/officeart/2005/8/layout/hProcess7"/>
    <dgm:cxn modelId="{ACD965F9-9EB9-4048-BE2C-F0BBF7F5D2FC}" type="presParOf" srcId="{670AEE66-043C-433D-94C3-DC7C8F75F706}" destId="{AC3C3A29-43C7-4BD4-905D-8F6023500A4F}" srcOrd="0" destOrd="0" presId="urn:microsoft.com/office/officeart/2005/8/layout/hProcess7"/>
    <dgm:cxn modelId="{E16A897D-8971-4639-96AC-75BD3773D87D}" type="presParOf" srcId="{670AEE66-043C-433D-94C3-DC7C8F75F706}" destId="{B92DBA43-B68E-4D3A-A316-93984B1C6223}" srcOrd="1" destOrd="0" presId="urn:microsoft.com/office/officeart/2005/8/layout/hProcess7"/>
    <dgm:cxn modelId="{8BC30D89-2DD5-4E96-97CF-78B55D419953}" type="presParOf" srcId="{670AEE66-043C-433D-94C3-DC7C8F75F706}" destId="{A54180B1-37A3-4195-8321-204A23F3D101}" srcOrd="2" destOrd="0" presId="urn:microsoft.com/office/officeart/2005/8/layout/hProcess7"/>
    <dgm:cxn modelId="{BC492346-760D-4038-AF56-98D45849BCAA}" type="presParOf" srcId="{BE0D903F-FC46-4603-9709-DAA1A881AAC5}" destId="{F83684C6-E695-48EE-BC33-808466CF9337}" srcOrd="5" destOrd="0" presId="urn:microsoft.com/office/officeart/2005/8/layout/hProcess7"/>
    <dgm:cxn modelId="{50DDE337-B609-45A5-BF49-6814305C7F5E}" type="presParOf" srcId="{BE0D903F-FC46-4603-9709-DAA1A881AAC5}" destId="{A4684EF4-52EC-410F-9BE2-5B38BAF1A098}" srcOrd="6" destOrd="0" presId="urn:microsoft.com/office/officeart/2005/8/layout/hProcess7"/>
    <dgm:cxn modelId="{1E4B65C4-E361-4FDA-B8CF-E9C403131CA7}" type="presParOf" srcId="{A4684EF4-52EC-410F-9BE2-5B38BAF1A098}" destId="{ABC8E6CD-690A-49DF-B9E9-E1FA2CF23352}" srcOrd="0" destOrd="0" presId="urn:microsoft.com/office/officeart/2005/8/layout/hProcess7"/>
    <dgm:cxn modelId="{6BECAC83-2E09-40B7-9249-5D4CC10412C6}" type="presParOf" srcId="{A4684EF4-52EC-410F-9BE2-5B38BAF1A098}" destId="{1B5C080B-E92C-479A-B9C8-02AC30FAD052}" srcOrd="1" destOrd="0" presId="urn:microsoft.com/office/officeart/2005/8/layout/hProcess7"/>
    <dgm:cxn modelId="{73661A56-D3D5-45BB-98B5-E5FC90E5A4B1}" type="presParOf" srcId="{A4684EF4-52EC-410F-9BE2-5B38BAF1A098}" destId="{E7252F04-96DA-4B1B-89AC-EEE454A3856D}" srcOrd="2" destOrd="0" presId="urn:microsoft.com/office/officeart/2005/8/layout/hProcess7"/>
    <dgm:cxn modelId="{1A29F768-1505-4615-B8AE-C4F24B1A349F}" type="presParOf" srcId="{BE0D903F-FC46-4603-9709-DAA1A881AAC5}" destId="{7A074BAE-59EB-4345-8DB5-8390812B50DC}" srcOrd="7" destOrd="0" presId="urn:microsoft.com/office/officeart/2005/8/layout/hProcess7"/>
    <dgm:cxn modelId="{1BBC7601-1BD7-4C3E-9B03-DBC09FAB6776}" type="presParOf" srcId="{BE0D903F-FC46-4603-9709-DAA1A881AAC5}" destId="{F802F757-6E20-45C5-82E8-61B17A1C2DFF}" srcOrd="8" destOrd="0" presId="urn:microsoft.com/office/officeart/2005/8/layout/hProcess7"/>
    <dgm:cxn modelId="{1E0DE937-150C-4470-8248-52891FCB0580}" type="presParOf" srcId="{F802F757-6E20-45C5-82E8-61B17A1C2DFF}" destId="{C4E0FC7E-1D4F-48F3-A4CE-0156724189DB}" srcOrd="0" destOrd="0" presId="urn:microsoft.com/office/officeart/2005/8/layout/hProcess7"/>
    <dgm:cxn modelId="{CD7A6146-220A-4A6E-9D26-C481EF5D42DE}" type="presParOf" srcId="{F802F757-6E20-45C5-82E8-61B17A1C2DFF}" destId="{CBCBE00A-435D-4B3D-9842-0E07BED661A3}" srcOrd="1" destOrd="0" presId="urn:microsoft.com/office/officeart/2005/8/layout/hProcess7"/>
    <dgm:cxn modelId="{7E03D3CD-177E-4DD4-B3B8-C467B66685BF}" type="presParOf" srcId="{F802F757-6E20-45C5-82E8-61B17A1C2DFF}" destId="{1A3F8F40-8A51-474D-823F-5D8711D3458C}" srcOrd="2" destOrd="0" presId="urn:microsoft.com/office/officeart/2005/8/layout/hProcess7"/>
    <dgm:cxn modelId="{E5748A89-59EC-47E7-B2B0-7689332E8436}" type="presParOf" srcId="{BE0D903F-FC46-4603-9709-DAA1A881AAC5}" destId="{6A1FC6F7-F691-462E-AC19-50C5BD2D8339}" srcOrd="9" destOrd="0" presId="urn:microsoft.com/office/officeart/2005/8/layout/hProcess7"/>
    <dgm:cxn modelId="{650B0482-64EE-4A55-B603-D7C894B54026}" type="presParOf" srcId="{BE0D903F-FC46-4603-9709-DAA1A881AAC5}" destId="{3B2CB280-DDC3-4A00-9FE4-6B201A6C7EC4}" srcOrd="10" destOrd="0" presId="urn:microsoft.com/office/officeart/2005/8/layout/hProcess7"/>
    <dgm:cxn modelId="{91BACD45-9136-4BDF-926E-FEBB33EE3CFF}" type="presParOf" srcId="{3B2CB280-DDC3-4A00-9FE4-6B201A6C7EC4}" destId="{0CD71963-712E-42A6-92EB-E811D95C7D5F}" srcOrd="0" destOrd="0" presId="urn:microsoft.com/office/officeart/2005/8/layout/hProcess7"/>
    <dgm:cxn modelId="{96FF59D7-188A-49D9-8062-5F7A946B5B20}" type="presParOf" srcId="{3B2CB280-DDC3-4A00-9FE4-6B201A6C7EC4}" destId="{8040D736-BA8A-4635-8849-5E69AFA44B5C}" srcOrd="1" destOrd="0" presId="urn:microsoft.com/office/officeart/2005/8/layout/hProcess7"/>
    <dgm:cxn modelId="{4FF2DFD0-4015-4505-B3C3-8F3886CBE734}" type="presParOf" srcId="{3B2CB280-DDC3-4A00-9FE4-6B201A6C7EC4}" destId="{2C373AC9-A703-4672-8C1E-38BB14C4F674}" srcOrd="2" destOrd="0" presId="urn:microsoft.com/office/officeart/2005/8/layout/hProcess7"/>
    <dgm:cxn modelId="{EB4184A9-419C-4831-93B8-5F36D85B6818}" type="presParOf" srcId="{BE0D903F-FC46-4603-9709-DAA1A881AAC5}" destId="{8827DF41-94AD-48EF-ABB6-A729C0F97B9A}" srcOrd="11" destOrd="0" presId="urn:microsoft.com/office/officeart/2005/8/layout/hProcess7"/>
    <dgm:cxn modelId="{212E8F0A-0C7A-436D-8FF4-DCF6C17650FE}" type="presParOf" srcId="{BE0D903F-FC46-4603-9709-DAA1A881AAC5}" destId="{76DFE0AD-E472-44AC-B235-29C723C23E72}" srcOrd="12" destOrd="0" presId="urn:microsoft.com/office/officeart/2005/8/layout/hProcess7"/>
    <dgm:cxn modelId="{B143305E-56F3-43A1-B4C1-D6255DEA68D4}" type="presParOf" srcId="{76DFE0AD-E472-44AC-B235-29C723C23E72}" destId="{F615E271-3B06-4BE7-BBB8-2E1BF48CCF40}" srcOrd="0" destOrd="0" presId="urn:microsoft.com/office/officeart/2005/8/layout/hProcess7"/>
    <dgm:cxn modelId="{CB4D9A61-2C2D-4AAC-8023-0311E154ECB7}" type="presParOf" srcId="{76DFE0AD-E472-44AC-B235-29C723C23E72}" destId="{B008D3B3-7005-4970-8D57-D4C47C8E0512}" srcOrd="1" destOrd="0" presId="urn:microsoft.com/office/officeart/2005/8/layout/hProcess7"/>
    <dgm:cxn modelId="{4BB70D35-B2F5-4D1A-98A7-0EFD228214F1}" type="presParOf" srcId="{BE0D903F-FC46-4603-9709-DAA1A881AAC5}" destId="{BAC669A4-0FD0-419D-A866-A8B646219725}" srcOrd="13" destOrd="0" presId="urn:microsoft.com/office/officeart/2005/8/layout/hProcess7"/>
    <dgm:cxn modelId="{79D0CBE3-F119-4DE7-B0A5-117AABF87305}" type="presParOf" srcId="{BE0D903F-FC46-4603-9709-DAA1A881AAC5}" destId="{E6D974C8-B464-4AC4-B6C4-7D1119FBD2CD}" srcOrd="14" destOrd="0" presId="urn:microsoft.com/office/officeart/2005/8/layout/hProcess7"/>
    <dgm:cxn modelId="{60832CED-19F5-4ED7-9F84-E125D141944D}" type="presParOf" srcId="{E6D974C8-B464-4AC4-B6C4-7D1119FBD2CD}" destId="{025CFC16-7E22-4EA5-9983-6B78C0851D52}" srcOrd="0" destOrd="0" presId="urn:microsoft.com/office/officeart/2005/8/layout/hProcess7"/>
    <dgm:cxn modelId="{40D01C00-3D7A-4A10-B2C0-10CD521DDC72}" type="presParOf" srcId="{E6D974C8-B464-4AC4-B6C4-7D1119FBD2CD}" destId="{DF318B91-FC9A-47EF-B28E-69DF09760EE7}" srcOrd="1" destOrd="0" presId="urn:microsoft.com/office/officeart/2005/8/layout/hProcess7"/>
    <dgm:cxn modelId="{3BDB5DFA-6F8B-4C07-A72A-5ED7A2CCE91A}" type="presParOf" srcId="{E6D974C8-B464-4AC4-B6C4-7D1119FBD2CD}" destId="{1E3078EE-C042-47E8-94F4-804ADAD167B2}" srcOrd="2" destOrd="0" presId="urn:microsoft.com/office/officeart/2005/8/layout/hProcess7"/>
    <dgm:cxn modelId="{EB6DDF5D-C31B-487A-A119-417DC1EDD291}" type="presParOf" srcId="{BE0D903F-FC46-4603-9709-DAA1A881AAC5}" destId="{EEECA5EA-DBF0-4C33-8B71-5A9FD13C9D4A}" srcOrd="15" destOrd="0" presId="urn:microsoft.com/office/officeart/2005/8/layout/hProcess7"/>
    <dgm:cxn modelId="{2C1A6410-F442-4ED0-A125-65A42901AB6F}" type="presParOf" srcId="{BE0D903F-FC46-4603-9709-DAA1A881AAC5}" destId="{97477959-8E1D-4278-8B3A-0D6EFF0A6B9F}" srcOrd="16" destOrd="0" presId="urn:microsoft.com/office/officeart/2005/8/layout/hProcess7"/>
    <dgm:cxn modelId="{5C6C7C38-6839-425F-AD4E-98E5798B3B71}" type="presParOf" srcId="{97477959-8E1D-4278-8B3A-0D6EFF0A6B9F}" destId="{517D4B74-71FC-40D4-8AA5-E411BE1594A7}" srcOrd="0" destOrd="0" presId="urn:microsoft.com/office/officeart/2005/8/layout/hProcess7"/>
    <dgm:cxn modelId="{7CF15343-5907-49C5-AE52-1C29BD5937FF}" type="presParOf" srcId="{97477959-8E1D-4278-8B3A-0D6EFF0A6B9F}" destId="{18B7AE24-56DD-4D8C-8B6E-365605023802}" srcOrd="1" destOrd="0" presId="urn:microsoft.com/office/officeart/2005/8/layout/hProcess7"/>
    <dgm:cxn modelId="{243663DA-2CB8-4482-B3AA-A270359ECD6A}" type="presParOf" srcId="{BE0D903F-FC46-4603-9709-DAA1A881AAC5}" destId="{E5F3D77B-FC06-40B0-96A6-DB48446148AF}" srcOrd="17" destOrd="0" presId="urn:microsoft.com/office/officeart/2005/8/layout/hProcess7"/>
    <dgm:cxn modelId="{55926C43-5A1A-4002-B6F4-AC769BB9285D}" type="presParOf" srcId="{BE0D903F-FC46-4603-9709-DAA1A881AAC5}" destId="{F7F3FE6F-C9EE-464E-ACB7-DE784911426D}" srcOrd="18" destOrd="0" presId="urn:microsoft.com/office/officeart/2005/8/layout/hProcess7"/>
    <dgm:cxn modelId="{701BB484-F60A-4EF8-A0CE-242980F86AD5}" type="presParOf" srcId="{F7F3FE6F-C9EE-464E-ACB7-DE784911426D}" destId="{76A81D0F-4630-4E02-AB2C-DB90DF30FE30}" srcOrd="0" destOrd="0" presId="urn:microsoft.com/office/officeart/2005/8/layout/hProcess7"/>
    <dgm:cxn modelId="{A4F5648B-2D17-404A-B21A-44F300358E61}" type="presParOf" srcId="{F7F3FE6F-C9EE-464E-ACB7-DE784911426D}" destId="{A4864EE5-F0D5-41E4-B0BA-B8C448661C6F}" srcOrd="1" destOrd="0" presId="urn:microsoft.com/office/officeart/2005/8/layout/hProcess7"/>
    <dgm:cxn modelId="{C11BEFB1-7EB1-42D4-A0E9-BEDE20F156DA}" type="presParOf" srcId="{F7F3FE6F-C9EE-464E-ACB7-DE784911426D}" destId="{146A66A4-3E71-48BB-A508-B56A6DD922DF}" srcOrd="2" destOrd="0" presId="urn:microsoft.com/office/officeart/2005/8/layout/hProcess7"/>
    <dgm:cxn modelId="{8B1C2BBA-8BBF-4194-9B80-67DD2045C900}" type="presParOf" srcId="{BE0D903F-FC46-4603-9709-DAA1A881AAC5}" destId="{78247C4C-B994-495F-9C8F-16FDAEEE9B88}" srcOrd="19" destOrd="0" presId="urn:microsoft.com/office/officeart/2005/8/layout/hProcess7"/>
    <dgm:cxn modelId="{3E7135CF-7024-4170-AC8A-7CEEC674DF0E}" type="presParOf" srcId="{BE0D903F-FC46-4603-9709-DAA1A881AAC5}" destId="{7F6BE8E6-7E52-49AB-BF61-779BE5C2300C}" srcOrd="20" destOrd="0" presId="urn:microsoft.com/office/officeart/2005/8/layout/hProcess7"/>
    <dgm:cxn modelId="{7516A216-F641-4BEB-A03B-77F17E1606B5}" type="presParOf" srcId="{7F6BE8E6-7E52-49AB-BF61-779BE5C2300C}" destId="{9CBE8A69-B6A8-47B3-8E14-0FBF4842B5C9}" srcOrd="0" destOrd="0" presId="urn:microsoft.com/office/officeart/2005/8/layout/hProcess7"/>
    <dgm:cxn modelId="{1CE188BB-B5BD-4542-AB8F-EB7C5434D507}" type="presParOf" srcId="{7F6BE8E6-7E52-49AB-BF61-779BE5C2300C}" destId="{227878BB-B15F-454E-AE3F-7D93DD2E6C57}" srcOrd="1"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D5D51-6513-4E7E-A16D-9D7759F89D84}">
      <dsp:nvSpPr>
        <dsp:cNvPr id="0" name=""/>
        <dsp:cNvSpPr/>
      </dsp:nvSpPr>
      <dsp:spPr>
        <a:xfrm>
          <a:off x="2633" y="1699397"/>
          <a:ext cx="1767891" cy="2121469"/>
        </a:xfrm>
        <a:prstGeom prst="roundRect">
          <a:avLst>
            <a:gd name="adj" fmla="val 5000"/>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rtl="0">
            <a:lnSpc>
              <a:spcPct val="90000"/>
            </a:lnSpc>
            <a:spcBef>
              <a:spcPct val="0"/>
            </a:spcBef>
            <a:spcAft>
              <a:spcPct val="35000"/>
            </a:spcAft>
            <a:buNone/>
          </a:pPr>
          <a:endParaRPr lang="en-GB" sz="2000" kern="1200"/>
        </a:p>
      </dsp:txBody>
      <dsp:txXfrm rot="16200000">
        <a:off x="-690380" y="2392411"/>
        <a:ext cx="1739605" cy="353578"/>
      </dsp:txXfrm>
    </dsp:sp>
    <dsp:sp modelId="{651586B9-52B2-4CEF-AE0D-8297942104A6}">
      <dsp:nvSpPr>
        <dsp:cNvPr id="0" name=""/>
        <dsp:cNvSpPr/>
      </dsp:nvSpPr>
      <dsp:spPr>
        <a:xfrm>
          <a:off x="356211" y="1699397"/>
          <a:ext cx="1317079" cy="212146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US" sz="6500" kern="1200"/>
        </a:p>
      </dsp:txBody>
      <dsp:txXfrm>
        <a:off x="356211" y="1699397"/>
        <a:ext cx="1317079" cy="2121469"/>
      </dsp:txXfrm>
    </dsp:sp>
    <dsp:sp modelId="{AC3C3A29-43C7-4BD4-905D-8F6023500A4F}">
      <dsp:nvSpPr>
        <dsp:cNvPr id="0" name=""/>
        <dsp:cNvSpPr/>
      </dsp:nvSpPr>
      <dsp:spPr>
        <a:xfrm>
          <a:off x="1832400" y="1699397"/>
          <a:ext cx="1767891" cy="2121469"/>
        </a:xfrm>
        <a:prstGeom prst="roundRect">
          <a:avLst>
            <a:gd name="adj" fmla="val 5000"/>
          </a:avLst>
        </a:prstGeom>
        <a:solidFill>
          <a:schemeClr val="accent2">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endParaRPr lang="en-GB" sz="2000" kern="1200"/>
        </a:p>
      </dsp:txBody>
      <dsp:txXfrm rot="16200000">
        <a:off x="1139387" y="2392411"/>
        <a:ext cx="1739605" cy="353578"/>
      </dsp:txXfrm>
    </dsp:sp>
    <dsp:sp modelId="{5153272D-8A41-4C65-AD7C-B5F89FC198E6}">
      <dsp:nvSpPr>
        <dsp:cNvPr id="0" name=""/>
        <dsp:cNvSpPr/>
      </dsp:nvSpPr>
      <dsp:spPr>
        <a:xfrm rot="5400000">
          <a:off x="1685387" y="3385094"/>
          <a:ext cx="311706" cy="265183"/>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180B1-37A3-4195-8321-204A23F3D101}">
      <dsp:nvSpPr>
        <dsp:cNvPr id="0" name=""/>
        <dsp:cNvSpPr/>
      </dsp:nvSpPr>
      <dsp:spPr>
        <a:xfrm>
          <a:off x="2185979" y="1699397"/>
          <a:ext cx="1317079" cy="212146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2185979" y="1699397"/>
        <a:ext cx="1317079" cy="2121469"/>
      </dsp:txXfrm>
    </dsp:sp>
    <dsp:sp modelId="{C4E0FC7E-1D4F-48F3-A4CE-0156724189DB}">
      <dsp:nvSpPr>
        <dsp:cNvPr id="0" name=""/>
        <dsp:cNvSpPr/>
      </dsp:nvSpPr>
      <dsp:spPr>
        <a:xfrm>
          <a:off x="3662168" y="1699397"/>
          <a:ext cx="1767891" cy="2121469"/>
        </a:xfrm>
        <a:prstGeom prst="roundRect">
          <a:avLst>
            <a:gd name="adj" fmla="val 5000"/>
          </a:avLst>
        </a:prstGeom>
        <a:solidFill>
          <a:schemeClr val="accent2">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2009" rIns="93345" bIns="0" numCol="1" spcCol="1270" anchor="t" anchorCtr="0">
          <a:noAutofit/>
        </a:bodyPr>
        <a:lstStyle/>
        <a:p>
          <a:pPr marL="0" lvl="0" indent="0" algn="r" defTabSz="933450" rtl="0">
            <a:lnSpc>
              <a:spcPct val="90000"/>
            </a:lnSpc>
            <a:spcBef>
              <a:spcPct val="0"/>
            </a:spcBef>
            <a:spcAft>
              <a:spcPct val="35000"/>
            </a:spcAft>
            <a:buNone/>
          </a:pPr>
          <a:endParaRPr lang="en-GB" sz="2100" kern="1200">
            <a:latin typeface="Helvetica"/>
            <a:cs typeface="Helvetica"/>
          </a:endParaRPr>
        </a:p>
      </dsp:txBody>
      <dsp:txXfrm rot="16200000">
        <a:off x="2969155" y="2392411"/>
        <a:ext cx="1739605" cy="353578"/>
      </dsp:txXfrm>
    </dsp:sp>
    <dsp:sp modelId="{1B5C080B-E92C-479A-B9C8-02AC30FAD052}">
      <dsp:nvSpPr>
        <dsp:cNvPr id="0" name=""/>
        <dsp:cNvSpPr/>
      </dsp:nvSpPr>
      <dsp:spPr>
        <a:xfrm rot="5400000">
          <a:off x="3515154" y="3385094"/>
          <a:ext cx="311706" cy="265183"/>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A3F8F40-8A51-474D-823F-5D8711D3458C}">
      <dsp:nvSpPr>
        <dsp:cNvPr id="0" name=""/>
        <dsp:cNvSpPr/>
      </dsp:nvSpPr>
      <dsp:spPr>
        <a:xfrm>
          <a:off x="4015747" y="1699397"/>
          <a:ext cx="1317079" cy="212146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GB" sz="6500" kern="1200"/>
        </a:p>
      </dsp:txBody>
      <dsp:txXfrm>
        <a:off x="4015747" y="1699397"/>
        <a:ext cx="1317079" cy="2121469"/>
      </dsp:txXfrm>
    </dsp:sp>
    <dsp:sp modelId="{F615E271-3B06-4BE7-BBB8-2E1BF48CCF40}">
      <dsp:nvSpPr>
        <dsp:cNvPr id="0" name=""/>
        <dsp:cNvSpPr/>
      </dsp:nvSpPr>
      <dsp:spPr>
        <a:xfrm>
          <a:off x="5491936" y="1699397"/>
          <a:ext cx="1767891" cy="2121469"/>
        </a:xfrm>
        <a:prstGeom prst="roundRect">
          <a:avLst>
            <a:gd name="adj" fmla="val 5000"/>
          </a:avLst>
        </a:prstGeom>
        <a:solidFill>
          <a:schemeClr val="accent2">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2009" rIns="93345" bIns="0" numCol="1" spcCol="1270" anchor="t" anchorCtr="0">
          <a:noAutofit/>
        </a:bodyPr>
        <a:lstStyle/>
        <a:p>
          <a:pPr marL="0" lvl="0" indent="0" algn="r" defTabSz="933450">
            <a:lnSpc>
              <a:spcPct val="90000"/>
            </a:lnSpc>
            <a:spcBef>
              <a:spcPct val="0"/>
            </a:spcBef>
            <a:spcAft>
              <a:spcPct val="35000"/>
            </a:spcAft>
            <a:buNone/>
          </a:pPr>
          <a:endParaRPr lang="en-GB" sz="2100" kern="1200">
            <a:latin typeface="Helvetica"/>
            <a:cs typeface="Helvetica"/>
          </a:endParaRPr>
        </a:p>
      </dsp:txBody>
      <dsp:txXfrm rot="16200000">
        <a:off x="4798923" y="2392411"/>
        <a:ext cx="1739605" cy="353578"/>
      </dsp:txXfrm>
    </dsp:sp>
    <dsp:sp modelId="{8040D736-BA8A-4635-8849-5E69AFA44B5C}">
      <dsp:nvSpPr>
        <dsp:cNvPr id="0" name=""/>
        <dsp:cNvSpPr/>
      </dsp:nvSpPr>
      <dsp:spPr>
        <a:xfrm rot="5400000">
          <a:off x="5344922" y="3385094"/>
          <a:ext cx="311706" cy="265183"/>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517D4B74-71FC-40D4-8AA5-E411BE1594A7}">
      <dsp:nvSpPr>
        <dsp:cNvPr id="0" name=""/>
        <dsp:cNvSpPr/>
      </dsp:nvSpPr>
      <dsp:spPr>
        <a:xfrm>
          <a:off x="7321704" y="1699397"/>
          <a:ext cx="1767891" cy="2121469"/>
        </a:xfrm>
        <a:prstGeom prst="roundRect">
          <a:avLst>
            <a:gd name="adj" fmla="val 5000"/>
          </a:avLst>
        </a:prstGeom>
        <a:solidFill>
          <a:schemeClr val="accent2">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2009" rIns="93345" bIns="0" numCol="1" spcCol="1270" anchor="t" anchorCtr="0">
          <a:noAutofit/>
        </a:bodyPr>
        <a:lstStyle/>
        <a:p>
          <a:pPr marL="0" lvl="0" indent="0" algn="r" defTabSz="933450">
            <a:lnSpc>
              <a:spcPct val="90000"/>
            </a:lnSpc>
            <a:spcBef>
              <a:spcPct val="0"/>
            </a:spcBef>
            <a:spcAft>
              <a:spcPct val="35000"/>
            </a:spcAft>
            <a:buNone/>
          </a:pPr>
          <a:endParaRPr lang="en-GB" sz="2100" kern="1200">
            <a:latin typeface="Helvetica"/>
            <a:cs typeface="Helvetica"/>
          </a:endParaRPr>
        </a:p>
      </dsp:txBody>
      <dsp:txXfrm rot="16200000">
        <a:off x="6628690" y="2392411"/>
        <a:ext cx="1739605" cy="353578"/>
      </dsp:txXfrm>
    </dsp:sp>
    <dsp:sp modelId="{DF318B91-FC9A-47EF-B28E-69DF09760EE7}">
      <dsp:nvSpPr>
        <dsp:cNvPr id="0" name=""/>
        <dsp:cNvSpPr/>
      </dsp:nvSpPr>
      <dsp:spPr>
        <a:xfrm rot="5400000">
          <a:off x="7174690" y="3385094"/>
          <a:ext cx="311706" cy="265183"/>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9CBE8A69-B6A8-47B3-8E14-0FBF4842B5C9}">
      <dsp:nvSpPr>
        <dsp:cNvPr id="0" name=""/>
        <dsp:cNvSpPr/>
      </dsp:nvSpPr>
      <dsp:spPr>
        <a:xfrm>
          <a:off x="9151472" y="1699397"/>
          <a:ext cx="1767891" cy="2121469"/>
        </a:xfrm>
        <a:prstGeom prst="roundRect">
          <a:avLst>
            <a:gd name="adj" fmla="val 5000"/>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2009" rIns="93345" bIns="0" numCol="1" spcCol="1270" anchor="t" anchorCtr="0">
          <a:noAutofit/>
        </a:bodyPr>
        <a:lstStyle/>
        <a:p>
          <a:pPr marL="0" lvl="0" indent="0" algn="r" defTabSz="933450" rtl="0">
            <a:lnSpc>
              <a:spcPct val="90000"/>
            </a:lnSpc>
            <a:spcBef>
              <a:spcPct val="0"/>
            </a:spcBef>
            <a:spcAft>
              <a:spcPct val="35000"/>
            </a:spcAft>
            <a:buNone/>
          </a:pPr>
          <a:endParaRPr lang="en-GB" sz="2100" kern="1200">
            <a:latin typeface="Helvetica"/>
            <a:cs typeface="Helvetica"/>
          </a:endParaRPr>
        </a:p>
      </dsp:txBody>
      <dsp:txXfrm rot="16200000">
        <a:off x="8458458" y="2392411"/>
        <a:ext cx="1739605" cy="353578"/>
      </dsp:txXfrm>
    </dsp:sp>
    <dsp:sp modelId="{A4864EE5-F0D5-41E4-B0BA-B8C448661C6F}">
      <dsp:nvSpPr>
        <dsp:cNvPr id="0" name=""/>
        <dsp:cNvSpPr/>
      </dsp:nvSpPr>
      <dsp:spPr>
        <a:xfrm rot="5400000">
          <a:off x="9004458" y="3385094"/>
          <a:ext cx="311706" cy="265183"/>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1143000" y="685800"/>
            <a:ext cx="4572000" cy="3429000"/>
          </a:xfrm>
          <a:prstGeom prst="rect">
            <a:avLst/>
          </a:prstGeom>
        </p:spPr>
        <p:txBody>
          <a:bodyPr/>
          <a:lstStyle/>
          <a:p>
            <a:endParaRPr/>
          </a:p>
        </p:txBody>
      </p:sp>
      <p:sp>
        <p:nvSpPr>
          <p:cNvPr id="190" name="Shape 1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a:p>
        </p:txBody>
      </p:sp>
    </p:spTree>
    <p:extLst>
      <p:ext uri="{BB962C8B-B14F-4D97-AF65-F5344CB8AC3E}">
        <p14:creationId xmlns:p14="http://schemas.microsoft.com/office/powerpoint/2010/main" val="2597561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56065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3" name="Freeform 13"/>
          <p:cNvSpPr/>
          <p:nvPr/>
        </p:nvSpPr>
        <p:spPr>
          <a:xfrm>
            <a:off x="4000500" y="1087403"/>
            <a:ext cx="8191500" cy="5770597"/>
          </a:xfrm>
          <a:custGeom>
            <a:avLst/>
            <a:gdLst/>
            <a:ahLst/>
            <a:cxnLst>
              <a:cxn ang="0">
                <a:pos x="wd2" y="hd2"/>
              </a:cxn>
              <a:cxn ang="5400000">
                <a:pos x="wd2" y="hd2"/>
              </a:cxn>
              <a:cxn ang="10800000">
                <a:pos x="wd2" y="hd2"/>
              </a:cxn>
              <a:cxn ang="16200000">
                <a:pos x="wd2" y="hd2"/>
              </a:cxn>
            </a:cxnLst>
            <a:rect l="0" t="0" r="r" b="b"/>
            <a:pathLst>
              <a:path w="21600" h="21600" extrusionOk="0">
                <a:moveTo>
                  <a:pt x="12998" y="0"/>
                </a:moveTo>
                <a:cubicBezTo>
                  <a:pt x="16139" y="0"/>
                  <a:pt x="19020" y="1571"/>
                  <a:pt x="21267" y="4187"/>
                </a:cubicBezTo>
                <a:lnTo>
                  <a:pt x="21600" y="4594"/>
                </a:lnTo>
                <a:lnTo>
                  <a:pt x="21600" y="21600"/>
                </a:lnTo>
                <a:lnTo>
                  <a:pt x="210" y="21600"/>
                </a:lnTo>
                <a:lnTo>
                  <a:pt x="150" y="21127"/>
                </a:lnTo>
                <a:cubicBezTo>
                  <a:pt x="51" y="20216"/>
                  <a:pt x="0" y="19284"/>
                  <a:pt x="0" y="18335"/>
                </a:cubicBezTo>
                <a:cubicBezTo>
                  <a:pt x="0" y="8209"/>
                  <a:pt x="5820" y="0"/>
                  <a:pt x="12998" y="0"/>
                </a:cubicBezTo>
                <a:close/>
              </a:path>
            </a:pathLst>
          </a:cu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 name="Straight Connector 11"/>
          <p:cNvSpPr/>
          <p:nvPr/>
        </p:nvSpPr>
        <p:spPr>
          <a:xfrm flipH="1">
            <a:off x="406240" y="183933"/>
            <a:ext cx="1" cy="1597709"/>
          </a:xfrm>
          <a:prstGeom prst="line">
            <a:avLst/>
          </a:prstGeom>
          <a:ln w="127000" cap="rnd">
            <a:solidFill>
              <a:schemeClr val="accent4"/>
            </a:solidFill>
            <a:prstDash val="dash"/>
            <a:miter/>
          </a:ln>
        </p:spPr>
        <p:txBody>
          <a:bodyPr lIns="45719" rIns="45719"/>
          <a:lstStyle/>
          <a:p>
            <a:endParaRPr/>
          </a:p>
        </p:txBody>
      </p:sp>
      <p:sp>
        <p:nvSpPr>
          <p:cNvPr id="15" name="Freeform: Shape 13"/>
          <p:cNvSpPr/>
          <p:nvPr/>
        </p:nvSpPr>
        <p:spPr>
          <a:xfrm>
            <a:off x="5292347" y="1"/>
            <a:ext cx="2279743" cy="12677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14" y="0"/>
                </a:lnTo>
                <a:lnTo>
                  <a:pt x="1314" y="18370"/>
                </a:lnTo>
                <a:lnTo>
                  <a:pt x="18975" y="0"/>
                </a:lnTo>
                <a:lnTo>
                  <a:pt x="21600" y="0"/>
                </a:lnTo>
                <a:lnTo>
                  <a:pt x="986" y="21442"/>
                </a:lnTo>
                <a:cubicBezTo>
                  <a:pt x="886" y="21545"/>
                  <a:pt x="772" y="21600"/>
                  <a:pt x="657" y="21600"/>
                </a:cubicBezTo>
                <a:cubicBezTo>
                  <a:pt x="294" y="21600"/>
                  <a:pt x="0" y="21071"/>
                  <a:pt x="0" y="20418"/>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6" name="Freeform: Shape 15"/>
          <p:cNvSpPr/>
          <p:nvPr/>
        </p:nvSpPr>
        <p:spPr>
          <a:xfrm>
            <a:off x="10208694" y="1"/>
            <a:ext cx="1135067" cy="477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568" y="760"/>
                </a:lnTo>
                <a:cubicBezTo>
                  <a:pt x="20543" y="12654"/>
                  <a:pt x="16111" y="21600"/>
                  <a:pt x="10800" y="21600"/>
                </a:cubicBezTo>
                <a:cubicBezTo>
                  <a:pt x="5489" y="21600"/>
                  <a:pt x="1057" y="12654"/>
                  <a:pt x="32" y="760"/>
                </a:cubicBezTo>
                <a:close/>
              </a:path>
            </a:pathLst>
          </a:custGeom>
          <a:solidFill>
            <a:schemeClr val="accent4"/>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7" name="Oval 17"/>
          <p:cNvSpPr/>
          <p:nvPr/>
        </p:nvSpPr>
        <p:spPr>
          <a:xfrm>
            <a:off x="1569043" y="514897"/>
            <a:ext cx="2393353" cy="2328425"/>
          </a:xfrm>
          <a:prstGeom prst="ellipse">
            <a:avLst/>
          </a:pr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8" name="Freeform: Shape 19"/>
          <p:cNvSpPr/>
          <p:nvPr/>
        </p:nvSpPr>
        <p:spPr>
          <a:xfrm flipH="1">
            <a:off x="0" y="2949739"/>
            <a:ext cx="1186452" cy="1771651"/>
          </a:xfrm>
          <a:custGeom>
            <a:avLst/>
            <a:gdLst/>
            <a:ahLst/>
            <a:cxnLst>
              <a:cxn ang="0">
                <a:pos x="wd2" y="hd2"/>
              </a:cxn>
              <a:cxn ang="5400000">
                <a:pos x="wd2" y="hd2"/>
              </a:cxn>
              <a:cxn ang="10800000">
                <a:pos x="wd2" y="hd2"/>
              </a:cxn>
              <a:cxn ang="16200000">
                <a:pos x="wd2" y="hd2"/>
              </a:cxn>
            </a:cxnLst>
            <a:rect l="0" t="0" r="r" b="b"/>
            <a:pathLst>
              <a:path w="21600" h="21600" extrusionOk="0">
                <a:moveTo>
                  <a:pt x="1127" y="0"/>
                </a:moveTo>
                <a:lnTo>
                  <a:pt x="21600" y="0"/>
                </a:lnTo>
                <a:lnTo>
                  <a:pt x="21600" y="1510"/>
                </a:lnTo>
                <a:lnTo>
                  <a:pt x="2254" y="1510"/>
                </a:lnTo>
                <a:lnTo>
                  <a:pt x="2254" y="20090"/>
                </a:lnTo>
                <a:lnTo>
                  <a:pt x="21600" y="20090"/>
                </a:lnTo>
                <a:lnTo>
                  <a:pt x="21600" y="21600"/>
                </a:lnTo>
                <a:lnTo>
                  <a:pt x="1127" y="21600"/>
                </a:lnTo>
                <a:cubicBezTo>
                  <a:pt x="505" y="21600"/>
                  <a:pt x="0" y="21262"/>
                  <a:pt x="0" y="20845"/>
                </a:cubicBezTo>
                <a:lnTo>
                  <a:pt x="0" y="755"/>
                </a:lnTo>
                <a:cubicBezTo>
                  <a:pt x="0" y="338"/>
                  <a:pt x="505" y="0"/>
                  <a:pt x="1127" y="0"/>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9" name="Arc 21"/>
          <p:cNvSpPr/>
          <p:nvPr/>
        </p:nvSpPr>
        <p:spPr>
          <a:xfrm rot="16200000">
            <a:off x="1539682" y="4203427"/>
            <a:ext cx="2041718" cy="2041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127000" cap="rnd">
            <a:solidFill>
              <a:schemeClr val="accent4"/>
            </a:solidFill>
            <a:prstDash val="dash"/>
            <a:miter/>
          </a:ln>
        </p:spPr>
        <p:txBody>
          <a:bodyPr lIns="45719" rIns="45719" anchor="ctr"/>
          <a:lstStyle/>
          <a:p>
            <a:pPr algn="ctr">
              <a:defRPr>
                <a:latin typeface="+mn-lt"/>
                <a:ea typeface="+mn-ea"/>
                <a:cs typeface="+mn-cs"/>
                <a:sym typeface="Calibri"/>
              </a:defRPr>
            </a:pPr>
            <a:endParaRPr/>
          </a:p>
        </p:txBody>
      </p:sp>
      <p:sp>
        <p:nvSpPr>
          <p:cNvPr id="20" name="Title Text"/>
          <p:cNvSpPr txBox="1">
            <a:spLocks noGrp="1"/>
          </p:cNvSpPr>
          <p:nvPr>
            <p:ph type="title"/>
          </p:nvPr>
        </p:nvSpPr>
        <p:spPr>
          <a:xfrm>
            <a:off x="5093208" y="2743200"/>
            <a:ext cx="6592825" cy="2386584"/>
          </a:xfrm>
          <a:prstGeom prst="rect">
            <a:avLst/>
          </a:prstGeom>
        </p:spPr>
        <p:txBody>
          <a:bodyPr anchor="b"/>
          <a:lstStyle>
            <a:lvl1pPr algn="r">
              <a:defRPr sz="6000">
                <a:solidFill>
                  <a:srgbClr val="FFFFFF"/>
                </a:solidFill>
              </a:defRPr>
            </a:lvl1pPr>
          </a:lstStyle>
          <a:p>
            <a:r>
              <a:t>Title Text</a:t>
            </a:r>
          </a:p>
        </p:txBody>
      </p:sp>
      <p:sp>
        <p:nvSpPr>
          <p:cNvPr id="21" name="Body Level One…"/>
          <p:cNvSpPr txBox="1">
            <a:spLocks noGrp="1"/>
          </p:cNvSpPr>
          <p:nvPr>
            <p:ph type="body" sz="quarter" idx="1"/>
          </p:nvPr>
        </p:nvSpPr>
        <p:spPr>
          <a:xfrm>
            <a:off x="5093208" y="5221223"/>
            <a:ext cx="6592825" cy="996697"/>
          </a:xfrm>
          <a:prstGeom prst="rect">
            <a:avLst/>
          </a:prstGeom>
        </p:spPr>
        <p:txBody>
          <a:bodyPr/>
          <a:lstStyle>
            <a:lvl1pPr marL="0" indent="0" algn="r">
              <a:buSzTx/>
              <a:buFontTx/>
              <a:buNone/>
              <a:defRPr sz="2400">
                <a:solidFill>
                  <a:srgbClr val="FFFFFF"/>
                </a:solidFill>
              </a:defRPr>
            </a:lvl1pPr>
            <a:lvl2pPr marL="0" indent="457200" algn="r">
              <a:buSzTx/>
              <a:buFontTx/>
              <a:buNone/>
              <a:defRPr sz="2400">
                <a:solidFill>
                  <a:srgbClr val="FFFFFF"/>
                </a:solidFill>
              </a:defRPr>
            </a:lvl2pPr>
            <a:lvl3pPr marL="0" indent="914400" algn="r">
              <a:buSzTx/>
              <a:buFontTx/>
              <a:buNone/>
              <a:defRPr sz="2400">
                <a:solidFill>
                  <a:srgbClr val="FFFFFF"/>
                </a:solidFill>
              </a:defRPr>
            </a:lvl3pPr>
            <a:lvl4pPr marL="0" indent="1371600" algn="r">
              <a:buSzTx/>
              <a:buFontTx/>
              <a:buNone/>
              <a:defRPr sz="2400">
                <a:solidFill>
                  <a:srgbClr val="FFFFFF"/>
                </a:solidFill>
              </a:defRPr>
            </a:lvl4pPr>
            <a:lvl5pPr marL="0" indent="1828800" algn="r">
              <a:buSzTx/>
              <a:buFont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0"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81"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182"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8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29" name="Oval 9"/>
          <p:cNvSpPr/>
          <p:nvPr/>
        </p:nvSpPr>
        <p:spPr>
          <a:xfrm>
            <a:off x="489188" y="1119030"/>
            <a:ext cx="4619940" cy="4619940"/>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30" name="Arc 11"/>
          <p:cNvSpPr/>
          <p:nvPr/>
        </p:nvSpPr>
        <p:spPr>
          <a:xfrm rot="19809111">
            <a:off x="9735982" y="660555"/>
            <a:ext cx="1659892" cy="2234040"/>
          </a:xfrm>
          <a:custGeom>
            <a:avLst/>
            <a:gdLst/>
            <a:ahLst/>
            <a:cxnLst>
              <a:cxn ang="0">
                <a:pos x="wd2" y="hd2"/>
              </a:cxn>
              <a:cxn ang="5400000">
                <a:pos x="wd2" y="hd2"/>
              </a:cxn>
              <a:cxn ang="10800000">
                <a:pos x="wd2" y="hd2"/>
              </a:cxn>
              <a:cxn ang="16200000">
                <a:pos x="wd2" y="hd2"/>
              </a:cxn>
            </a:cxnLst>
            <a:rect l="0" t="0" r="r" b="b"/>
            <a:pathLst>
              <a:path w="21269" h="20833" extrusionOk="0">
                <a:moveTo>
                  <a:pt x="0" y="88"/>
                </a:moveTo>
                <a:lnTo>
                  <a:pt x="0" y="88"/>
                </a:lnTo>
                <a:cubicBezTo>
                  <a:pt x="10507" y="-767"/>
                  <a:pt x="19976" y="4739"/>
                  <a:pt x="21150" y="12385"/>
                </a:cubicBezTo>
                <a:cubicBezTo>
                  <a:pt x="21600" y="15315"/>
                  <a:pt x="20762" y="18272"/>
                  <a:pt x="18756" y="20833"/>
                </a:cubicBezTo>
              </a:path>
            </a:pathLst>
          </a:custGeom>
          <a:ln w="127000" cap="rnd">
            <a:solidFill>
              <a:schemeClr val="accent4"/>
            </a:solidFill>
            <a:prstDash val="dash"/>
            <a:miter/>
          </a:ln>
        </p:spPr>
        <p:txBody>
          <a:bodyPr lIns="45719" rIns="45719" anchor="ctr"/>
          <a:lstStyle/>
          <a:p>
            <a:pPr algn="ctr">
              <a:defRPr>
                <a:latin typeface="+mn-lt"/>
                <a:ea typeface="+mn-ea"/>
                <a:cs typeface="+mn-cs"/>
                <a:sym typeface="Calibri"/>
              </a:defRPr>
            </a:pPr>
            <a:endParaRPr/>
          </a:p>
        </p:txBody>
      </p:sp>
      <p:sp>
        <p:nvSpPr>
          <p:cNvPr id="31" name="Oval 13"/>
          <p:cNvSpPr/>
          <p:nvPr/>
        </p:nvSpPr>
        <p:spPr>
          <a:xfrm>
            <a:off x="910048" y="4780991"/>
            <a:ext cx="546101" cy="546101"/>
          </a:xfrm>
          <a:prstGeom prst="ellipse">
            <a:avLst/>
          </a:pr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32" name="Title Text"/>
          <p:cNvSpPr txBox="1">
            <a:spLocks noGrp="1"/>
          </p:cNvSpPr>
          <p:nvPr>
            <p:ph type="title"/>
          </p:nvPr>
        </p:nvSpPr>
        <p:spPr>
          <a:xfrm>
            <a:off x="1170432" y="1399032"/>
            <a:ext cx="3236977" cy="4069080"/>
          </a:xfrm>
          <a:prstGeom prst="rect">
            <a:avLst/>
          </a:prstGeom>
        </p:spPr>
        <p:txBody>
          <a:bodyPr/>
          <a:lstStyle>
            <a:lvl1pPr algn="ctr">
              <a:defRPr>
                <a:solidFill>
                  <a:srgbClr val="FFFFFF"/>
                </a:solidFill>
              </a:defRPr>
            </a:lvl1pPr>
          </a:lstStyle>
          <a:p>
            <a:r>
              <a:t>Title Text</a:t>
            </a:r>
          </a:p>
        </p:txBody>
      </p:sp>
      <p:sp>
        <p:nvSpPr>
          <p:cNvPr id="33" name="Body Level One…"/>
          <p:cNvSpPr txBox="1">
            <a:spLocks noGrp="1"/>
          </p:cNvSpPr>
          <p:nvPr>
            <p:ph type="body" sz="half" idx="1"/>
          </p:nvPr>
        </p:nvSpPr>
        <p:spPr>
          <a:xfrm>
            <a:off x="5788152" y="1527047"/>
            <a:ext cx="5111497" cy="3931922"/>
          </a:xfrm>
          <a:prstGeom prst="rect">
            <a:avLst/>
          </a:prstGeom>
        </p:spPr>
        <p:txBody>
          <a:bodyPr anchor="ctr"/>
          <a:lstStyle>
            <a:lvl1pPr marL="0" indent="0">
              <a:buSzTx/>
              <a:buFontTx/>
              <a:buNone/>
            </a:lvl1pPr>
            <a:lvl2pPr marL="266700">
              <a:buFontTx/>
            </a:lvl2pPr>
            <a:lvl3pPr marL="548639">
              <a:buFontTx/>
            </a:lvl3pPr>
            <a:lvl4pPr marL="0" indent="1371600">
              <a:buSzTx/>
              <a:buFontTx/>
              <a:buNone/>
            </a:lvl4pPr>
            <a:lvl5pPr>
              <a:buFontTx/>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2 small pictures">
    <p:spTree>
      <p:nvGrpSpPr>
        <p:cNvPr id="1" name=""/>
        <p:cNvGrpSpPr/>
        <p:nvPr/>
      </p:nvGrpSpPr>
      <p:grpSpPr>
        <a:xfrm>
          <a:off x="0" y="0"/>
          <a:ext cx="0" cy="0"/>
          <a:chOff x="0" y="0"/>
          <a:chExt cx="0" cy="0"/>
        </a:xfrm>
      </p:grpSpPr>
      <p:sp>
        <p:nvSpPr>
          <p:cNvPr id="41" name="Picture Placeholder 21"/>
          <p:cNvSpPr>
            <a:spLocks noGrp="1"/>
          </p:cNvSpPr>
          <p:nvPr>
            <p:ph type="pic" sz="quarter" idx="21"/>
          </p:nvPr>
        </p:nvSpPr>
        <p:spPr>
          <a:xfrm>
            <a:off x="7200479" y="1150210"/>
            <a:ext cx="2207046" cy="2204179"/>
          </a:xfrm>
          <a:prstGeom prst="rect">
            <a:avLst/>
          </a:prstGeom>
        </p:spPr>
        <p:txBody>
          <a:bodyPr lIns="91439" rIns="91439">
            <a:noAutofit/>
          </a:bodyPr>
          <a:lstStyle/>
          <a:p>
            <a:endParaRPr/>
          </a:p>
        </p:txBody>
      </p:sp>
      <p:sp>
        <p:nvSpPr>
          <p:cNvPr id="42" name="Picture Placeholder 20"/>
          <p:cNvSpPr>
            <a:spLocks noGrp="1"/>
          </p:cNvSpPr>
          <p:nvPr>
            <p:ph type="pic" sz="quarter" idx="22"/>
          </p:nvPr>
        </p:nvSpPr>
        <p:spPr>
          <a:xfrm>
            <a:off x="8444631" y="2579683"/>
            <a:ext cx="3096808" cy="3096807"/>
          </a:xfrm>
          <a:prstGeom prst="rect">
            <a:avLst/>
          </a:prstGeom>
        </p:spPr>
        <p:txBody>
          <a:bodyPr lIns="91439" rIns="91439">
            <a:noAutofit/>
          </a:bodyPr>
          <a:lstStyle/>
          <a:p>
            <a:endParaRPr/>
          </a:p>
        </p:txBody>
      </p:sp>
      <p:sp>
        <p:nvSpPr>
          <p:cNvPr id="43" name="Title Text"/>
          <p:cNvSpPr txBox="1">
            <a:spLocks noGrp="1"/>
          </p:cNvSpPr>
          <p:nvPr>
            <p:ph type="title"/>
          </p:nvPr>
        </p:nvSpPr>
        <p:spPr>
          <a:xfrm>
            <a:off x="539495" y="365124"/>
            <a:ext cx="5806442" cy="1325881"/>
          </a:xfrm>
          <a:prstGeom prst="rect">
            <a:avLst/>
          </a:prstGeom>
        </p:spPr>
        <p:txBody>
          <a:bodyPr/>
          <a:lstStyle/>
          <a:p>
            <a:r>
              <a:t>Title Text</a:t>
            </a:r>
          </a:p>
        </p:txBody>
      </p:sp>
      <p:sp>
        <p:nvSpPr>
          <p:cNvPr id="44" name="Body Level One…"/>
          <p:cNvSpPr txBox="1">
            <a:spLocks noGrp="1"/>
          </p:cNvSpPr>
          <p:nvPr>
            <p:ph type="body" sz="half" idx="1"/>
          </p:nvPr>
        </p:nvSpPr>
        <p:spPr>
          <a:xfrm>
            <a:off x="539495" y="1825625"/>
            <a:ext cx="5806442" cy="4352545"/>
          </a:xfrm>
          <a:prstGeom prst="rect">
            <a:avLst/>
          </a:prstGeom>
        </p:spPr>
        <p:txBody>
          <a:bodyPr/>
          <a:lstStyle>
            <a:lvl1pPr marL="0" indent="0">
              <a:lnSpc>
                <a:spcPct val="110000"/>
              </a:lnSpc>
              <a:buSzTx/>
              <a:buFontTx/>
              <a:buNone/>
              <a:defRPr sz="2400"/>
            </a:lvl1pPr>
            <a:lvl2pPr marL="274319" indent="-274319">
              <a:lnSpc>
                <a:spcPct val="110000"/>
              </a:lnSpc>
              <a:buFontTx/>
              <a:defRPr sz="2400"/>
            </a:lvl2pPr>
            <a:lvl3pPr marL="533400" indent="-304800">
              <a:lnSpc>
                <a:spcPct val="110000"/>
              </a:lnSpc>
              <a:buFontTx/>
              <a:defRPr sz="2400"/>
            </a:lvl3pPr>
            <a:lvl4pPr marL="800100" indent="-342900">
              <a:lnSpc>
                <a:spcPct val="110000"/>
              </a:lnSpc>
              <a:buFontTx/>
              <a:defRPr sz="2400"/>
            </a:lvl4pPr>
            <a:lvl5pPr marL="2133600" indent="-304800">
              <a:lnSpc>
                <a:spcPct val="110000"/>
              </a:lnSpc>
              <a:buFontTx/>
              <a:defRPr sz="2400"/>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6" name="Oval 9"/>
          <p:cNvSpPr/>
          <p:nvPr/>
        </p:nvSpPr>
        <p:spPr>
          <a:xfrm>
            <a:off x="10249620" y="1555067"/>
            <a:ext cx="819305" cy="797079"/>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47" name="Rectangle 11"/>
          <p:cNvSpPr/>
          <p:nvPr/>
        </p:nvSpPr>
        <p:spPr>
          <a:xfrm>
            <a:off x="7590088" y="4034392"/>
            <a:ext cx="876705" cy="876705"/>
          </a:xfrm>
          <a:prstGeom prst="rect">
            <a:avLst/>
          </a:prstGeom>
          <a:ln w="127000">
            <a:solidFill>
              <a:schemeClr val="accent6"/>
            </a:solidFill>
          </a:ln>
        </p:spPr>
        <p:txBody>
          <a:bodyPr lIns="45719" rIns="45719" anchor="ctr"/>
          <a:lstStyle/>
          <a:p>
            <a:pPr algn="ctr">
              <a:defRPr>
                <a:solidFill>
                  <a:srgbClr val="FFFFFF"/>
                </a:solidFill>
                <a:latin typeface="+mn-lt"/>
                <a:ea typeface="+mn-ea"/>
                <a:cs typeface="+mn-cs"/>
                <a:sym typeface="Calibri"/>
              </a:defRPr>
            </a:pPr>
            <a:endParaRPr/>
          </a:p>
        </p:txBody>
      </p:sp>
    </p:spTree>
  </p:cSld>
  <p:clrMapOvr>
    <a:masterClrMapping/>
  </p:clrMapOvr>
  <p:transition spd="med"/>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54" name="Oval 6"/>
          <p:cNvSpPr/>
          <p:nvPr/>
        </p:nvSpPr>
        <p:spPr>
          <a:xfrm>
            <a:off x="2815928" y="148928"/>
            <a:ext cx="6560144" cy="6560144"/>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55" name="Arc 7"/>
          <p:cNvSpPr/>
          <p:nvPr/>
        </p:nvSpPr>
        <p:spPr>
          <a:xfrm rot="9222429" flipV="1">
            <a:off x="1900746" y="906095"/>
            <a:ext cx="3085935" cy="1961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254" y="0"/>
                  <a:pt x="17672" y="8419"/>
                  <a:pt x="21600" y="21600"/>
                </a:cubicBezTo>
              </a:path>
            </a:pathLst>
          </a:custGeom>
          <a:ln w="127000" cap="rnd">
            <a:solidFill>
              <a:schemeClr val="accent4">
                <a:alpha val="95000"/>
              </a:schemeClr>
            </a:solidFill>
            <a:prstDash val="dash"/>
            <a:miter/>
          </a:ln>
        </p:spPr>
        <p:txBody>
          <a:bodyPr lIns="45719" rIns="45719" anchor="ctr"/>
          <a:lstStyle/>
          <a:p>
            <a:pPr algn="ctr">
              <a:defRPr>
                <a:latin typeface="+mn-lt"/>
                <a:ea typeface="+mn-ea"/>
                <a:cs typeface="+mn-cs"/>
                <a:sym typeface="Calibri"/>
              </a:defRPr>
            </a:pPr>
            <a:endParaRPr/>
          </a:p>
        </p:txBody>
      </p:sp>
      <p:sp>
        <p:nvSpPr>
          <p:cNvPr id="56" name="Oval 13"/>
          <p:cNvSpPr/>
          <p:nvPr/>
        </p:nvSpPr>
        <p:spPr>
          <a:xfrm>
            <a:off x="8165417" y="5241988"/>
            <a:ext cx="759405" cy="738803"/>
          </a:xfrm>
          <a:prstGeom prst="ellipse">
            <a:avLst/>
          </a:pr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57" name="Title Text"/>
          <p:cNvSpPr txBox="1">
            <a:spLocks noGrp="1"/>
          </p:cNvSpPr>
          <p:nvPr>
            <p:ph type="title"/>
          </p:nvPr>
        </p:nvSpPr>
        <p:spPr>
          <a:xfrm>
            <a:off x="3319271" y="1380744"/>
            <a:ext cx="5559553" cy="2514601"/>
          </a:xfrm>
          <a:prstGeom prst="rect">
            <a:avLst/>
          </a:prstGeom>
        </p:spPr>
        <p:txBody>
          <a:bodyPr anchor="b"/>
          <a:lstStyle>
            <a:lvl1pPr algn="ctr">
              <a:defRPr sz="6000">
                <a:solidFill>
                  <a:srgbClr val="FFFFFF"/>
                </a:solidFill>
              </a:defRPr>
            </a:lvl1pPr>
          </a:lstStyle>
          <a:p>
            <a:r>
              <a:t>Title Text</a:t>
            </a:r>
          </a:p>
        </p:txBody>
      </p:sp>
      <p:sp>
        <p:nvSpPr>
          <p:cNvPr id="58" name="Body Level One…"/>
          <p:cNvSpPr txBox="1">
            <a:spLocks noGrp="1"/>
          </p:cNvSpPr>
          <p:nvPr>
            <p:ph type="body" sz="quarter" idx="1"/>
          </p:nvPr>
        </p:nvSpPr>
        <p:spPr>
          <a:xfrm>
            <a:off x="3319271" y="4078223"/>
            <a:ext cx="5559553" cy="1536193"/>
          </a:xfrm>
          <a:prstGeom prst="rect">
            <a:avLst/>
          </a:prstGeom>
        </p:spPr>
        <p:txBody>
          <a:bodyPr/>
          <a:lstStyle>
            <a:lvl1pPr marL="0" indent="0" algn="ctr">
              <a:buSzTx/>
              <a:buFontTx/>
              <a:buNone/>
              <a:defRPr sz="2400">
                <a:solidFill>
                  <a:srgbClr val="FFFFFF"/>
                </a:solidFill>
              </a:defRPr>
            </a:lvl1pPr>
            <a:lvl2pPr marL="0" indent="457200" algn="ctr">
              <a:buSzTx/>
              <a:buFontTx/>
              <a:buNone/>
              <a:defRPr sz="2400">
                <a:solidFill>
                  <a:srgbClr val="FFFFFF"/>
                </a:solidFill>
              </a:defRPr>
            </a:lvl2pPr>
            <a:lvl3pPr marL="0" indent="914400" algn="ctr">
              <a:buSzTx/>
              <a:buFontTx/>
              <a:buNone/>
              <a:defRPr sz="2400">
                <a:solidFill>
                  <a:srgbClr val="FFFFFF"/>
                </a:solidFill>
              </a:defRPr>
            </a:lvl3pPr>
            <a:lvl4pPr marL="0" indent="1371600" algn="ctr">
              <a:buSzTx/>
              <a:buFontTx/>
              <a:buNone/>
              <a:defRPr sz="2400">
                <a:solidFill>
                  <a:srgbClr val="FFFFFF"/>
                </a:solidFill>
              </a:defRPr>
            </a:lvl4pPr>
            <a:lvl5pPr marL="0" indent="1828800" algn="ctr">
              <a:buSzTx/>
              <a:buFont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96"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97"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106"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07"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mparison 3 column">
    <p:spTree>
      <p:nvGrpSpPr>
        <p:cNvPr id="1" name=""/>
        <p:cNvGrpSpPr/>
        <p:nvPr/>
      </p:nvGrpSpPr>
      <p:grpSpPr>
        <a:xfrm>
          <a:off x="0" y="0"/>
          <a:ext cx="0" cy="0"/>
          <a:chOff x="0" y="0"/>
          <a:chExt cx="0" cy="0"/>
        </a:xfrm>
      </p:grpSpPr>
      <p:sp>
        <p:nvSpPr>
          <p:cNvPr id="115"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116" name="Body Level One…"/>
          <p:cNvSpPr txBox="1">
            <a:spLocks noGrp="1"/>
          </p:cNvSpPr>
          <p:nvPr>
            <p:ph type="body" sz="quarter" idx="1"/>
          </p:nvPr>
        </p:nvSpPr>
        <p:spPr>
          <a:xfrm>
            <a:off x="839787" y="1681163"/>
            <a:ext cx="3291842"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17" name="Text Placeholder 4"/>
          <p:cNvSpPr>
            <a:spLocks noGrp="1"/>
          </p:cNvSpPr>
          <p:nvPr>
            <p:ph type="body" sz="quarter" idx="21"/>
          </p:nvPr>
        </p:nvSpPr>
        <p:spPr>
          <a:xfrm>
            <a:off x="4453128" y="1681163"/>
            <a:ext cx="3291841" cy="823913"/>
          </a:xfrm>
          <a:prstGeom prst="rect">
            <a:avLst/>
          </a:prstGeom>
        </p:spPr>
        <p:txBody>
          <a:bodyPr anchor="b"/>
          <a:lstStyle/>
          <a:p>
            <a:pPr marL="0" indent="0">
              <a:buSzTx/>
              <a:buFontTx/>
              <a:buNone/>
              <a:defRPr sz="2400" b="1"/>
            </a:pPr>
            <a:endParaRP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119" name="Text Placeholder 4"/>
          <p:cNvSpPr>
            <a:spLocks noGrp="1"/>
          </p:cNvSpPr>
          <p:nvPr>
            <p:ph type="body" sz="quarter" idx="22"/>
          </p:nvPr>
        </p:nvSpPr>
        <p:spPr>
          <a:xfrm>
            <a:off x="8065007" y="1681163"/>
            <a:ext cx="3291841" cy="823913"/>
          </a:xfrm>
          <a:prstGeom prst="rect">
            <a:avLst/>
          </a:prstGeom>
        </p:spPr>
        <p:txBody>
          <a:bodyPr anchor="b"/>
          <a:lstStyle/>
          <a:p>
            <a:pPr marL="0" indent="0">
              <a:buSzTx/>
              <a:buFontTx/>
              <a:buNone/>
              <a:defRPr sz="2400" b="1"/>
            </a:pPr>
            <a:endParaRPr/>
          </a:p>
        </p:txBody>
      </p:sp>
    </p:spTree>
  </p:cSld>
  <p:clrMapOvr>
    <a:masterClrMapping/>
  </p:clrMapOvr>
  <p:transition spd="med"/>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losing">
    <p:spTree>
      <p:nvGrpSpPr>
        <p:cNvPr id="1" name=""/>
        <p:cNvGrpSpPr/>
        <p:nvPr/>
      </p:nvGrpSpPr>
      <p:grpSpPr>
        <a:xfrm>
          <a:off x="0" y="0"/>
          <a:ext cx="0" cy="0"/>
          <a:chOff x="0" y="0"/>
          <a:chExt cx="0" cy="0"/>
        </a:xfrm>
      </p:grpSpPr>
      <p:sp>
        <p:nvSpPr>
          <p:cNvPr id="139" name="Oval 9"/>
          <p:cNvSpPr/>
          <p:nvPr/>
        </p:nvSpPr>
        <p:spPr>
          <a:xfrm>
            <a:off x="707392" y="847599"/>
            <a:ext cx="4619940" cy="4619940"/>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0" name="Freeform: Shape 11"/>
          <p:cNvSpPr/>
          <p:nvPr/>
        </p:nvSpPr>
        <p:spPr>
          <a:xfrm flipH="1">
            <a:off x="530529" y="-1"/>
            <a:ext cx="1155142" cy="591011"/>
          </a:xfrm>
          <a:custGeom>
            <a:avLst/>
            <a:gdLst/>
            <a:ahLst/>
            <a:cxnLst>
              <a:cxn ang="0">
                <a:pos x="wd2" y="hd2"/>
              </a:cxn>
              <a:cxn ang="5400000">
                <a:pos x="wd2" y="hd2"/>
              </a:cxn>
              <a:cxn ang="10800000">
                <a:pos x="wd2" y="hd2"/>
              </a:cxn>
              <a:cxn ang="16200000">
                <a:pos x="wd2" y="hd2"/>
              </a:cxn>
            </a:cxnLst>
            <a:rect l="0" t="0" r="r" b="b"/>
            <a:pathLst>
              <a:path w="21600" h="21600" extrusionOk="0">
                <a:moveTo>
                  <a:pt x="25" y="0"/>
                </a:moveTo>
                <a:lnTo>
                  <a:pt x="21575" y="0"/>
                </a:lnTo>
                <a:lnTo>
                  <a:pt x="21600" y="491"/>
                </a:lnTo>
                <a:cubicBezTo>
                  <a:pt x="21600" y="12149"/>
                  <a:pt x="16765" y="21600"/>
                  <a:pt x="10800" y="21600"/>
                </a:cubicBezTo>
                <a:cubicBezTo>
                  <a:pt x="4835" y="21600"/>
                  <a:pt x="0" y="12149"/>
                  <a:pt x="0" y="491"/>
                </a:cubicBezTo>
                <a:close/>
              </a:path>
            </a:pathLst>
          </a:cu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1" name="Freeform: Shape 13"/>
          <p:cNvSpPr/>
          <p:nvPr/>
        </p:nvSpPr>
        <p:spPr>
          <a:xfrm flipH="1">
            <a:off x="3961510" y="-1"/>
            <a:ext cx="1737402" cy="959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9" y="0"/>
                </a:lnTo>
                <a:lnTo>
                  <a:pt x="1539" y="17790"/>
                </a:lnTo>
                <a:lnTo>
                  <a:pt x="18525" y="0"/>
                </a:lnTo>
                <a:lnTo>
                  <a:pt x="21600" y="0"/>
                </a:lnTo>
                <a:lnTo>
                  <a:pt x="1155" y="21413"/>
                </a:lnTo>
                <a:cubicBezTo>
                  <a:pt x="1038" y="21536"/>
                  <a:pt x="905" y="21600"/>
                  <a:pt x="770" y="21600"/>
                </a:cubicBezTo>
                <a:cubicBezTo>
                  <a:pt x="345" y="21600"/>
                  <a:pt x="0" y="20976"/>
                  <a:pt x="0" y="20206"/>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42" name="Freeform: Shape 15"/>
          <p:cNvSpPr/>
          <p:nvPr/>
        </p:nvSpPr>
        <p:spPr>
          <a:xfrm flipH="1">
            <a:off x="0" y="2936831"/>
            <a:ext cx="159742" cy="5529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181" y="21221"/>
                </a:lnTo>
                <a:cubicBezTo>
                  <a:pt x="7608" y="18962"/>
                  <a:pt x="0" y="15138"/>
                  <a:pt x="0" y="10800"/>
                </a:cubicBezTo>
                <a:cubicBezTo>
                  <a:pt x="0" y="6462"/>
                  <a:pt x="7608" y="2638"/>
                  <a:pt x="19181" y="379"/>
                </a:cubicBezTo>
                <a:close/>
              </a:path>
            </a:pathLst>
          </a:custGeom>
          <a:solidFill>
            <a:schemeClr val="accent4"/>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3" name="Freeform: Shape 17"/>
          <p:cNvSpPr/>
          <p:nvPr/>
        </p:nvSpPr>
        <p:spPr>
          <a:xfrm flipH="1">
            <a:off x="0" y="5835648"/>
            <a:ext cx="1548181" cy="1022352"/>
          </a:xfrm>
          <a:custGeom>
            <a:avLst/>
            <a:gdLst/>
            <a:ahLst/>
            <a:cxnLst>
              <a:cxn ang="0">
                <a:pos x="wd2" y="hd2"/>
              </a:cxn>
              <a:cxn ang="5400000">
                <a:pos x="wd2" y="hd2"/>
              </a:cxn>
              <a:cxn ang="10800000">
                <a:pos x="wd2" y="hd2"/>
              </a:cxn>
              <a:cxn ang="16200000">
                <a:pos x="wd2" y="hd2"/>
              </a:cxn>
            </a:cxnLst>
            <a:rect l="0" t="0" r="r" b="b"/>
            <a:pathLst>
              <a:path w="21600" h="21600" extrusionOk="0">
                <a:moveTo>
                  <a:pt x="864" y="0"/>
                </a:moveTo>
                <a:lnTo>
                  <a:pt x="21600" y="0"/>
                </a:lnTo>
                <a:lnTo>
                  <a:pt x="21600" y="2616"/>
                </a:lnTo>
                <a:lnTo>
                  <a:pt x="1728" y="2616"/>
                </a:lnTo>
                <a:lnTo>
                  <a:pt x="1728" y="21600"/>
                </a:lnTo>
                <a:lnTo>
                  <a:pt x="0" y="21600"/>
                </a:lnTo>
                <a:lnTo>
                  <a:pt x="0" y="1308"/>
                </a:lnTo>
                <a:cubicBezTo>
                  <a:pt x="0" y="586"/>
                  <a:pt x="387" y="0"/>
                  <a:pt x="864" y="0"/>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44" name="Freeform: Shape 19"/>
          <p:cNvSpPr/>
          <p:nvPr/>
        </p:nvSpPr>
        <p:spPr>
          <a:xfrm flipH="1">
            <a:off x="3405056" y="5717904"/>
            <a:ext cx="1771610" cy="1140097"/>
          </a:xfrm>
          <a:custGeom>
            <a:avLst/>
            <a:gdLst/>
            <a:ahLst/>
            <a:cxnLst>
              <a:cxn ang="0">
                <a:pos x="wd2" y="hd2"/>
              </a:cxn>
              <a:cxn ang="5400000">
                <a:pos x="wd2" y="hd2"/>
              </a:cxn>
              <a:cxn ang="10800000">
                <a:pos x="wd2" y="hd2"/>
              </a:cxn>
              <a:cxn ang="16200000">
                <a:pos x="wd2" y="hd2"/>
              </a:cxn>
            </a:cxnLst>
            <a:rect l="0" t="0" r="r" b="b"/>
            <a:pathLst>
              <a:path w="21544" h="21593" extrusionOk="0">
                <a:moveTo>
                  <a:pt x="18992" y="14452"/>
                </a:moveTo>
                <a:cubicBezTo>
                  <a:pt x="19281" y="14400"/>
                  <a:pt x="19575" y="14607"/>
                  <a:pt x="19737" y="15016"/>
                </a:cubicBezTo>
                <a:cubicBezTo>
                  <a:pt x="20142" y="16100"/>
                  <a:pt x="20502" y="17222"/>
                  <a:pt x="20816" y="18374"/>
                </a:cubicBezTo>
                <a:lnTo>
                  <a:pt x="21544" y="21593"/>
                </a:lnTo>
                <a:lnTo>
                  <a:pt x="19910" y="21593"/>
                </a:lnTo>
                <a:lnTo>
                  <a:pt x="19394" y="19313"/>
                </a:lnTo>
                <a:cubicBezTo>
                  <a:pt x="19105" y="18253"/>
                  <a:pt x="18774" y="17221"/>
                  <a:pt x="18402" y="16224"/>
                </a:cubicBezTo>
                <a:cubicBezTo>
                  <a:pt x="18197" y="15641"/>
                  <a:pt x="18335" y="14910"/>
                  <a:pt x="18709" y="14591"/>
                </a:cubicBezTo>
                <a:cubicBezTo>
                  <a:pt x="18799" y="14515"/>
                  <a:pt x="18895" y="14469"/>
                  <a:pt x="18992" y="14452"/>
                </a:cubicBezTo>
                <a:close/>
                <a:moveTo>
                  <a:pt x="11351" y="3055"/>
                </a:moveTo>
                <a:cubicBezTo>
                  <a:pt x="11452" y="3065"/>
                  <a:pt x="11552" y="3107"/>
                  <a:pt x="11647" y="3181"/>
                </a:cubicBezTo>
                <a:cubicBezTo>
                  <a:pt x="13087" y="4305"/>
                  <a:pt x="14432" y="5702"/>
                  <a:pt x="15651" y="7341"/>
                </a:cubicBezTo>
                <a:cubicBezTo>
                  <a:pt x="15974" y="7774"/>
                  <a:pt x="16010" y="8532"/>
                  <a:pt x="15733" y="9036"/>
                </a:cubicBezTo>
                <a:cubicBezTo>
                  <a:pt x="15586" y="9302"/>
                  <a:pt x="15371" y="9455"/>
                  <a:pt x="15146" y="9454"/>
                </a:cubicBezTo>
                <a:lnTo>
                  <a:pt x="15142" y="9454"/>
                </a:lnTo>
                <a:cubicBezTo>
                  <a:pt x="14957" y="9457"/>
                  <a:pt x="14778" y="9355"/>
                  <a:pt x="14637" y="9169"/>
                </a:cubicBezTo>
                <a:cubicBezTo>
                  <a:pt x="13515" y="7657"/>
                  <a:pt x="12278" y="6368"/>
                  <a:pt x="10952" y="5332"/>
                </a:cubicBezTo>
                <a:cubicBezTo>
                  <a:pt x="10571" y="5033"/>
                  <a:pt x="10418" y="4309"/>
                  <a:pt x="10610" y="3715"/>
                </a:cubicBezTo>
                <a:cubicBezTo>
                  <a:pt x="10753" y="3270"/>
                  <a:pt x="11051" y="3024"/>
                  <a:pt x="11351" y="3055"/>
                </a:cubicBezTo>
                <a:close/>
                <a:moveTo>
                  <a:pt x="3116" y="1"/>
                </a:moveTo>
                <a:cubicBezTo>
                  <a:pt x="3920" y="8"/>
                  <a:pt x="4723" y="93"/>
                  <a:pt x="5521" y="255"/>
                </a:cubicBezTo>
                <a:cubicBezTo>
                  <a:pt x="5944" y="336"/>
                  <a:pt x="6245" y="936"/>
                  <a:pt x="6193" y="1594"/>
                </a:cubicBezTo>
                <a:cubicBezTo>
                  <a:pt x="6145" y="2200"/>
                  <a:pt x="5813" y="2653"/>
                  <a:pt x="5421" y="2649"/>
                </a:cubicBezTo>
                <a:cubicBezTo>
                  <a:pt x="5387" y="2650"/>
                  <a:pt x="5353" y="2647"/>
                  <a:pt x="5320" y="2640"/>
                </a:cubicBezTo>
                <a:cubicBezTo>
                  <a:pt x="3850" y="2341"/>
                  <a:pt x="2362" y="2327"/>
                  <a:pt x="890" y="2599"/>
                </a:cubicBezTo>
                <a:cubicBezTo>
                  <a:pt x="468" y="2700"/>
                  <a:pt x="74" y="2249"/>
                  <a:pt x="9" y="1592"/>
                </a:cubicBezTo>
                <a:cubicBezTo>
                  <a:pt x="-56" y="936"/>
                  <a:pt x="233" y="321"/>
                  <a:pt x="655" y="220"/>
                </a:cubicBezTo>
                <a:cubicBezTo>
                  <a:pt x="673" y="216"/>
                  <a:pt x="691" y="212"/>
                  <a:pt x="709" y="210"/>
                </a:cubicBezTo>
                <a:cubicBezTo>
                  <a:pt x="1509" y="63"/>
                  <a:pt x="2313" y="-7"/>
                  <a:pt x="3116" y="1"/>
                </a:cubicBezTo>
                <a:close/>
              </a:path>
            </a:pathLst>
          </a:custGeom>
          <a:solidFill>
            <a:schemeClr val="accent4"/>
          </a:solidFill>
          <a:ln w="12700">
            <a:miter lim="400000"/>
          </a:ln>
        </p:spPr>
        <p:txBody>
          <a:bodyPr lIns="45719" rIns="45719" anchor="ctr"/>
          <a:lstStyle/>
          <a:p>
            <a:pPr>
              <a:defRPr>
                <a:latin typeface="+mn-lt"/>
                <a:ea typeface="+mn-ea"/>
                <a:cs typeface="+mn-cs"/>
                <a:sym typeface="Calibri"/>
              </a:defRPr>
            </a:pPr>
            <a:endParaRPr/>
          </a:p>
        </p:txBody>
      </p:sp>
      <p:sp>
        <p:nvSpPr>
          <p:cNvPr id="145" name="Freeform: Shape 21"/>
          <p:cNvSpPr/>
          <p:nvPr/>
        </p:nvSpPr>
        <p:spPr>
          <a:xfrm flipH="1">
            <a:off x="4132972" y="6258755"/>
            <a:ext cx="1565941" cy="5992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20" y="0"/>
                  <a:pt x="19384" y="7141"/>
                  <a:pt x="21077" y="17319"/>
                </a:cubicBezTo>
                <a:lnTo>
                  <a:pt x="21600" y="21600"/>
                </a:lnTo>
                <a:lnTo>
                  <a:pt x="0" y="21600"/>
                </a:lnTo>
                <a:lnTo>
                  <a:pt x="523" y="17319"/>
                </a:lnTo>
                <a:cubicBezTo>
                  <a:pt x="2216" y="7141"/>
                  <a:pt x="6180" y="0"/>
                  <a:pt x="10800" y="0"/>
                </a:cubicBezTo>
                <a:close/>
              </a:path>
            </a:pathLst>
          </a:cu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6" name="Title Text"/>
          <p:cNvSpPr txBox="1">
            <a:spLocks noGrp="1"/>
          </p:cNvSpPr>
          <p:nvPr>
            <p:ph type="title"/>
          </p:nvPr>
        </p:nvSpPr>
        <p:spPr>
          <a:xfrm>
            <a:off x="1389888" y="1234439"/>
            <a:ext cx="3236977" cy="4069081"/>
          </a:xfrm>
          <a:prstGeom prst="rect">
            <a:avLst/>
          </a:prstGeom>
        </p:spPr>
        <p:txBody>
          <a:bodyPr/>
          <a:lstStyle>
            <a:lvl1pPr algn="ctr">
              <a:defRPr>
                <a:solidFill>
                  <a:srgbClr val="FFFFFF"/>
                </a:solidFill>
              </a:defRPr>
            </a:lvl1pPr>
          </a:lstStyle>
          <a:p>
            <a:r>
              <a:t>Title Text</a:t>
            </a:r>
          </a:p>
        </p:txBody>
      </p:sp>
      <p:sp>
        <p:nvSpPr>
          <p:cNvPr id="147" name="Slide Number"/>
          <p:cNvSpPr txBox="1">
            <a:spLocks noGrp="1"/>
          </p:cNvSpPr>
          <p:nvPr>
            <p:ph type="sldNum" sz="quarter" idx="2"/>
          </p:nvPr>
        </p:nvSpPr>
        <p:spPr>
          <a:xfrm>
            <a:off x="11083193" y="6404292"/>
            <a:ext cx="273656" cy="269241"/>
          </a:xfrm>
          <a:prstGeom prst="rect">
            <a:avLst/>
          </a:prstGeom>
        </p:spPr>
        <p:txBody>
          <a:bodyPr/>
          <a:lstStyle/>
          <a:p>
            <a:fld id="{86CB4B4D-7CA3-9044-876B-883B54F8677D}" type="slidenum">
              <a:rPr/>
              <a:t>‹#›</a:t>
            </a:fld>
            <a:endParaRPr/>
          </a:p>
        </p:txBody>
      </p:sp>
      <p:sp>
        <p:nvSpPr>
          <p:cNvPr id="148" name="Body Level One…"/>
          <p:cNvSpPr txBox="1">
            <a:spLocks noGrp="1"/>
          </p:cNvSpPr>
          <p:nvPr>
            <p:ph type="body" sz="quarter" idx="1"/>
          </p:nvPr>
        </p:nvSpPr>
        <p:spPr>
          <a:xfrm>
            <a:off x="6665976" y="2551176"/>
            <a:ext cx="4709160" cy="1755649"/>
          </a:xfrm>
          <a:prstGeom prst="rect">
            <a:avLst/>
          </a:prstGeom>
        </p:spPr>
        <p:txBody>
          <a:bodyPr/>
          <a:lstStyle>
            <a:lvl1pPr marL="0" indent="0">
              <a:buSzTx/>
              <a:buFontTx/>
              <a:buNone/>
              <a:defRPr sz="2400"/>
            </a:lvl1pPr>
            <a:lvl2pPr marL="304800" indent="-304800">
              <a:buFontTx/>
              <a:defRPr sz="2400"/>
            </a:lvl2pPr>
            <a:lvl3pPr marL="533400" indent="-304800">
              <a:buFontTx/>
              <a:defRPr sz="2400"/>
            </a:lvl3pPr>
            <a:lvl4pPr marL="1676400" indent="-304800">
              <a:buFontTx/>
              <a:defRPr sz="2400"/>
            </a:lvl4pPr>
            <a:lvl5pPr marL="2133600" indent="-304800">
              <a:buFontTx/>
              <a:defRPr sz="24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sp>
        <p:nvSpPr>
          <p:cNvPr id="3" name="Freeform: Shape 4"/>
          <p:cNvSpPr/>
          <p:nvPr/>
        </p:nvSpPr>
        <p:spPr>
          <a:xfrm rot="16200000">
            <a:off x="-388933" y="4841194"/>
            <a:ext cx="1737401" cy="959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9" y="0"/>
                </a:lnTo>
                <a:lnTo>
                  <a:pt x="1539" y="17790"/>
                </a:lnTo>
                <a:lnTo>
                  <a:pt x="18525" y="0"/>
                </a:lnTo>
                <a:lnTo>
                  <a:pt x="21600" y="0"/>
                </a:lnTo>
                <a:lnTo>
                  <a:pt x="1155" y="21413"/>
                </a:lnTo>
                <a:cubicBezTo>
                  <a:pt x="1038" y="21536"/>
                  <a:pt x="905" y="21600"/>
                  <a:pt x="770" y="21600"/>
                </a:cubicBezTo>
                <a:cubicBezTo>
                  <a:pt x="345" y="21600"/>
                  <a:pt x="0" y="20976"/>
                  <a:pt x="0" y="20206"/>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4" name="Freeform: Shape 5"/>
          <p:cNvSpPr/>
          <p:nvPr/>
        </p:nvSpPr>
        <p:spPr>
          <a:xfrm>
            <a:off x="10494433" y="2"/>
            <a:ext cx="849329" cy="3576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568" y="760"/>
                </a:lnTo>
                <a:cubicBezTo>
                  <a:pt x="20543" y="12654"/>
                  <a:pt x="16111" y="21600"/>
                  <a:pt x="10800" y="21600"/>
                </a:cubicBezTo>
                <a:cubicBezTo>
                  <a:pt x="5489" y="21600"/>
                  <a:pt x="1057" y="12654"/>
                  <a:pt x="32" y="760"/>
                </a:cubicBezTo>
                <a:close/>
              </a:path>
            </a:pathLst>
          </a:custGeom>
          <a:solidFill>
            <a:schemeClr val="accent4"/>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5"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6"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 id="2147483657" r:id="rId6"/>
    <p:sldLayoutId id="2147483658" r:id="rId7"/>
    <p:sldLayoutId id="2147483660" r:id="rId8"/>
    <p:sldLayoutId id="2147483661" r:id="rId9"/>
    <p:sldLayoutId id="2147483664"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0_5818D9FE.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9.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microsoft.com/office/2018/10/relationships/comments" Target="../comments/modernComment_115_5E8608FD.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microsoft.com/office/2018/10/relationships/comments" Target="../comments/modernComment_119_310E3F49.xml"/><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16_B67D3D0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8/10/relationships/comments" Target="../comments/modernComment_11C_BA5A094F.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13_23FB367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2.png"/><Relationship Id="rId17" Type="http://schemas.openxmlformats.org/officeDocument/2006/relationships/image" Target="../media/image27.svg"/><Relationship Id="rId2" Type="http://schemas.microsoft.com/office/2018/10/relationships/comments" Target="../comments/modernComment_11A_41645581.xml"/><Relationship Id="rId16"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21.svg"/><Relationship Id="rId5" Type="http://schemas.openxmlformats.org/officeDocument/2006/relationships/diagramQuickStyle" Target="../diagrams/quickStyle1.xml"/><Relationship Id="rId15" Type="http://schemas.openxmlformats.org/officeDocument/2006/relationships/image" Target="../media/image25.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diagramLayout" Target="../diagrams/layout1.xml"/><Relationship Id="rId9" Type="http://schemas.openxmlformats.org/officeDocument/2006/relationships/image" Target="../media/image19.sv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3ACB-9066-5FDD-4CA4-1454159AB51A}"/>
              </a:ext>
            </a:extLst>
          </p:cNvPr>
          <p:cNvSpPr>
            <a:spLocks noGrp="1"/>
          </p:cNvSpPr>
          <p:nvPr>
            <p:ph type="title"/>
          </p:nvPr>
        </p:nvSpPr>
        <p:spPr>
          <a:xfrm>
            <a:off x="4968789" y="1550692"/>
            <a:ext cx="6592825" cy="2386584"/>
          </a:xfrm>
        </p:spPr>
        <p:txBody>
          <a:bodyPr lIns="45719" tIns="45720" rIns="45719" bIns="45720" anchor="b">
            <a:normAutofit fontScale="90000"/>
          </a:bodyPr>
          <a:lstStyle/>
          <a:p>
            <a:r>
              <a:t>Kitchen Assistant for Active Ageing at Home</a:t>
            </a:r>
          </a:p>
        </p:txBody>
      </p:sp>
      <p:pic>
        <p:nvPicPr>
          <p:cNvPr id="5" name="Picture 4" descr="A 3d rendering of a house&#10;&#10;Description automatically generated">
            <a:extLst>
              <a:ext uri="{FF2B5EF4-FFF2-40B4-BE49-F238E27FC236}">
                <a16:creationId xmlns:a16="http://schemas.microsoft.com/office/drawing/2014/main" id="{CD4A3492-229D-6218-B9DC-E2C36B436EDE}"/>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258336" y="157534"/>
            <a:ext cx="3472580" cy="3271466"/>
          </a:xfrm>
          <a:prstGeom prst="rect">
            <a:avLst/>
          </a:prstGeom>
        </p:spPr>
      </p:pic>
      <p:sp>
        <p:nvSpPr>
          <p:cNvPr id="3" name="TextBox 2">
            <a:extLst>
              <a:ext uri="{FF2B5EF4-FFF2-40B4-BE49-F238E27FC236}">
                <a16:creationId xmlns:a16="http://schemas.microsoft.com/office/drawing/2014/main" id="{EA1BCE8D-0BF5-A02A-AC99-6B758E7A9355}"/>
              </a:ext>
            </a:extLst>
          </p:cNvPr>
          <p:cNvSpPr txBox="1"/>
          <p:nvPr/>
        </p:nvSpPr>
        <p:spPr>
          <a:xfrm>
            <a:off x="5751378" y="4409144"/>
            <a:ext cx="3104428"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r"/>
            <a:r>
              <a:rPr lang="en-US" sz="2000" err="1">
                <a:solidFill>
                  <a:srgbClr val="FFFFFF"/>
                </a:solidFill>
              </a:rPr>
              <a:t>Rúben</a:t>
            </a:r>
            <a:r>
              <a:rPr lang="en-US" sz="2000">
                <a:solidFill>
                  <a:srgbClr val="FFFFFF"/>
                </a:solidFill>
              </a:rPr>
              <a:t> Marinho (40115)</a:t>
            </a:r>
            <a:br>
              <a:rPr lang="en-US" sz="2000">
                <a:solidFill>
                  <a:srgbClr val="FFFFFF"/>
                </a:solidFill>
              </a:rPr>
            </a:br>
            <a:r>
              <a:rPr lang="en-US" sz="2000">
                <a:solidFill>
                  <a:srgbClr val="FFFFFF"/>
                </a:solidFill>
              </a:rPr>
              <a:t>Pedro Carneiro (73775)</a:t>
            </a:r>
            <a:br>
              <a:rPr lang="en-US" sz="2000">
                <a:solidFill>
                  <a:srgbClr val="FFFFFF"/>
                </a:solidFill>
              </a:rPr>
            </a:br>
            <a:r>
              <a:rPr lang="en-US" sz="2000">
                <a:solidFill>
                  <a:srgbClr val="FFFFFF"/>
                </a:solidFill>
              </a:rPr>
              <a:t>Inês </a:t>
            </a:r>
            <a:r>
              <a:rPr lang="en-US" sz="2000" err="1">
                <a:solidFill>
                  <a:srgbClr val="FFFFFF"/>
                </a:solidFill>
              </a:rPr>
              <a:t>Águia</a:t>
            </a:r>
            <a:r>
              <a:rPr lang="en-US" sz="2000">
                <a:solidFill>
                  <a:srgbClr val="FFFFFF"/>
                </a:solidFill>
              </a:rPr>
              <a:t> (73882)</a:t>
            </a:r>
            <a:br>
              <a:rPr lang="en-US" sz="2000">
                <a:solidFill>
                  <a:srgbClr val="FFFFFF"/>
                </a:solidFill>
              </a:rPr>
            </a:br>
            <a:r>
              <a:rPr lang="en-US" sz="2000">
                <a:solidFill>
                  <a:srgbClr val="FFFFFF"/>
                </a:solidFill>
              </a:rPr>
              <a:t>João Rodrigues (108045)</a:t>
            </a:r>
            <a:br>
              <a:rPr lang="en-US" sz="2000">
                <a:solidFill>
                  <a:srgbClr val="FFFFFF"/>
                </a:solidFill>
              </a:rPr>
            </a:br>
            <a:r>
              <a:rPr lang="en-US" sz="2000">
                <a:solidFill>
                  <a:srgbClr val="FFFFFF"/>
                </a:solidFill>
              </a:rPr>
              <a:t>David </a:t>
            </a:r>
            <a:r>
              <a:rPr lang="en-US" sz="2000" err="1">
                <a:solidFill>
                  <a:srgbClr val="FFFFFF"/>
                </a:solidFill>
              </a:rPr>
              <a:t>Palricas</a:t>
            </a:r>
            <a:r>
              <a:rPr lang="en-US" sz="2000">
                <a:solidFill>
                  <a:srgbClr val="FFFFFF"/>
                </a:solidFill>
              </a:rPr>
              <a:t> (108780)</a:t>
            </a:r>
            <a:endParaRPr lang="en-US" sz="2800">
              <a:solidFill>
                <a:srgbClr val="FFFFFF"/>
              </a:solidFill>
            </a:endParaRPr>
          </a:p>
        </p:txBody>
      </p:sp>
      <p:sp>
        <p:nvSpPr>
          <p:cNvPr id="4" name="Slide Number Placeholder 3">
            <a:extLst>
              <a:ext uri="{FF2B5EF4-FFF2-40B4-BE49-F238E27FC236}">
                <a16:creationId xmlns:a16="http://schemas.microsoft.com/office/drawing/2014/main" id="{B5DAAD4A-54DF-0EDD-C728-EB8A42C24272}"/>
              </a:ext>
            </a:extLst>
          </p:cNvPr>
          <p:cNvSpPr>
            <a:spLocks noGrp="1"/>
          </p:cNvSpPr>
          <p:nvPr>
            <p:ph type="sldNum" sz="quarter" idx="2"/>
          </p:nvPr>
        </p:nvSpPr>
        <p:spPr/>
        <p:txBody>
          <a:bodyPr/>
          <a:lstStyle/>
          <a:p>
            <a:fld id="{86CB4B4D-7CA3-9044-876B-883B54F8677D}" type="slidenum">
              <a:rPr lang="en-US"/>
              <a:t>1</a:t>
            </a:fld>
            <a:endParaRPr lang="en-US"/>
          </a:p>
        </p:txBody>
      </p:sp>
      <p:sp>
        <p:nvSpPr>
          <p:cNvPr id="6" name="TextBox 2">
            <a:extLst>
              <a:ext uri="{FF2B5EF4-FFF2-40B4-BE49-F238E27FC236}">
                <a16:creationId xmlns:a16="http://schemas.microsoft.com/office/drawing/2014/main" id="{70F13631-B20D-049D-7668-84B588963CE0}"/>
              </a:ext>
            </a:extLst>
          </p:cNvPr>
          <p:cNvSpPr txBox="1"/>
          <p:nvPr/>
        </p:nvSpPr>
        <p:spPr>
          <a:xfrm>
            <a:off x="8636985" y="4908815"/>
            <a:ext cx="3104428"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r"/>
            <a:r>
              <a:rPr lang="en-US" sz="2000" b="1" u="sng" err="1">
                <a:solidFill>
                  <a:srgbClr val="FFFFFF"/>
                </a:solidFill>
              </a:rPr>
              <a:t>Orientadores</a:t>
            </a:r>
            <a:r>
              <a:rPr lang="en-US" sz="2000" b="1" u="sng">
                <a:solidFill>
                  <a:srgbClr val="FFFFFF"/>
                </a:solidFill>
              </a:rPr>
              <a:t>:</a:t>
            </a:r>
            <a:br>
              <a:rPr lang="en-US" sz="2000" b="1" u="sng"/>
            </a:br>
            <a:r>
              <a:rPr lang="en-US" sz="2000">
                <a:solidFill>
                  <a:srgbClr val="FFFFFF"/>
                </a:solidFill>
              </a:rPr>
              <a:t>Nuno Almeida</a:t>
            </a:r>
            <a:endParaRPr lang="en-US" sz="2000" b="1" u="sng">
              <a:solidFill>
                <a:srgbClr val="FFFFFF"/>
              </a:solidFill>
            </a:endParaRPr>
          </a:p>
          <a:p>
            <a:pPr algn="r"/>
            <a:r>
              <a:rPr lang="en-US" sz="2000">
                <a:solidFill>
                  <a:srgbClr val="FFFFFF"/>
                </a:solidFill>
              </a:rPr>
              <a:t>Ana Rocha</a:t>
            </a:r>
            <a:br>
              <a:rPr lang="en-US" sz="2000"/>
            </a:br>
            <a:r>
              <a:rPr lang="en-US" sz="2000">
                <a:solidFill>
                  <a:srgbClr val="FFFFFF"/>
                </a:solidFill>
              </a:rPr>
              <a:t>António Teixeira</a:t>
            </a:r>
            <a:br>
              <a:rPr lang="en-US" sz="2000"/>
            </a:br>
            <a:endParaRPr lang="en-US" sz="2000">
              <a:solidFill>
                <a:srgbClr val="FFFFFF"/>
              </a:solidFill>
            </a:endParaRPr>
          </a:p>
        </p:txBody>
      </p:sp>
    </p:spTree>
    <p:extLst>
      <p:ext uri="{BB962C8B-B14F-4D97-AF65-F5344CB8AC3E}">
        <p14:creationId xmlns:p14="http://schemas.microsoft.com/office/powerpoint/2010/main" val="1478023678"/>
      </p:ext>
    </p:extLst>
  </p:cSld>
  <p:clrMapOvr>
    <a:masterClrMapping/>
  </p:clrMapOvr>
  <p:transition spd="med"/>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4D4265CD-197C-F049-CFB0-4714A80D46B3}"/>
              </a:ext>
            </a:extLst>
          </p:cNvPr>
          <p:cNvSpPr/>
          <p:nvPr/>
        </p:nvSpPr>
        <p:spPr>
          <a:xfrm>
            <a:off x="763502" y="3090390"/>
            <a:ext cx="2426163" cy="2416067"/>
          </a:xfrm>
          <a:prstGeom prst="ellipse">
            <a:avLst/>
          </a:prstGeom>
          <a:solidFill>
            <a:schemeClr val="accent2">
              <a:lumMod val="40000"/>
              <a:lumOff val="60000"/>
            </a:schemeClr>
          </a:solidFill>
          <a:ln w="12700" cap="flat">
            <a:solidFill>
              <a:schemeClr val="accent2">
                <a:lumMod val="40000"/>
                <a:lumOff val="6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2" name="Title 1"/>
          <p:cNvSpPr>
            <a:spLocks noGrp="1"/>
          </p:cNvSpPr>
          <p:nvPr>
            <p:ph type="title"/>
          </p:nvPr>
        </p:nvSpPr>
        <p:spPr>
          <a:xfrm>
            <a:off x="3104427" y="909520"/>
            <a:ext cx="5559553" cy="2514601"/>
          </a:xfrm>
        </p:spPr>
        <p:txBody>
          <a:bodyPr lIns="45719" tIns="45720" rIns="45719" bIns="45720" anchor="b">
            <a:normAutofit/>
          </a:bodyPr>
          <a:lstStyle/>
          <a:p>
            <a:r>
              <a:rPr lang="pt-PT"/>
              <a:t>Inquérito</a:t>
            </a:r>
            <a:endParaRPr/>
          </a:p>
        </p:txBody>
      </p:sp>
      <p:sp>
        <p:nvSpPr>
          <p:cNvPr id="5" name="Oval 4">
            <a:extLst>
              <a:ext uri="{FF2B5EF4-FFF2-40B4-BE49-F238E27FC236}">
                <a16:creationId xmlns:a16="http://schemas.microsoft.com/office/drawing/2014/main" id="{5DAFE255-2655-2A08-67F5-9043958FEEDF}"/>
              </a:ext>
            </a:extLst>
          </p:cNvPr>
          <p:cNvSpPr/>
          <p:nvPr/>
        </p:nvSpPr>
        <p:spPr>
          <a:xfrm>
            <a:off x="7553408" y="0"/>
            <a:ext cx="1597213" cy="1725503"/>
          </a:xfrm>
          <a:prstGeom prst="ellipse">
            <a:avLst/>
          </a:prstGeom>
          <a:solidFill>
            <a:schemeClr val="accent6">
              <a:lumMod val="60000"/>
              <a:lumOff val="40000"/>
            </a:schemeClr>
          </a:solidFill>
          <a:ln w="127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6" name="Oval 5">
            <a:extLst>
              <a:ext uri="{FF2B5EF4-FFF2-40B4-BE49-F238E27FC236}">
                <a16:creationId xmlns:a16="http://schemas.microsoft.com/office/drawing/2014/main" id="{0E4B7D0C-434B-2E91-0163-5B2FCD7E7F8D}"/>
              </a:ext>
            </a:extLst>
          </p:cNvPr>
          <p:cNvSpPr/>
          <p:nvPr/>
        </p:nvSpPr>
        <p:spPr>
          <a:xfrm>
            <a:off x="6086983" y="4014847"/>
            <a:ext cx="2952996" cy="2844138"/>
          </a:xfrm>
          <a:prstGeom prst="ellipse">
            <a:avLst/>
          </a:prstGeom>
          <a:solidFill>
            <a:schemeClr val="accent4">
              <a:lumMod val="60000"/>
              <a:lumOff val="40000"/>
            </a:schemeClr>
          </a:solidFill>
          <a:ln w="12700" cap="flat">
            <a:solidFill>
              <a:schemeClr val="accent4">
                <a:lumMod val="60000"/>
                <a:lumOff val="4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7" name="Oval 6">
            <a:extLst>
              <a:ext uri="{FF2B5EF4-FFF2-40B4-BE49-F238E27FC236}">
                <a16:creationId xmlns:a16="http://schemas.microsoft.com/office/drawing/2014/main" id="{D47B599A-2126-8D89-C57C-58669A48F270}"/>
              </a:ext>
            </a:extLst>
          </p:cNvPr>
          <p:cNvSpPr/>
          <p:nvPr/>
        </p:nvSpPr>
        <p:spPr>
          <a:xfrm>
            <a:off x="1950713" y="2396915"/>
            <a:ext cx="1806687" cy="1725503"/>
          </a:xfrm>
          <a:prstGeom prst="ellipse">
            <a:avLst/>
          </a:prstGeom>
          <a:solidFill>
            <a:schemeClr val="accent5">
              <a:lumMod val="40000"/>
              <a:lumOff val="60000"/>
            </a:schemeClr>
          </a:solidFill>
          <a:ln w="12700" cap="flat">
            <a:solidFill>
              <a:schemeClr val="accent5">
                <a:lumMod val="40000"/>
                <a:lumOff val="6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10" name="TextBox 9">
            <a:extLst>
              <a:ext uri="{FF2B5EF4-FFF2-40B4-BE49-F238E27FC236}">
                <a16:creationId xmlns:a16="http://schemas.microsoft.com/office/drawing/2014/main" id="{FBB1C541-6EFC-A05D-7FD7-F68B7A58D111}"/>
              </a:ext>
            </a:extLst>
          </p:cNvPr>
          <p:cNvSpPr txBox="1"/>
          <p:nvPr/>
        </p:nvSpPr>
        <p:spPr>
          <a:xfrm>
            <a:off x="2212907" y="2877358"/>
            <a:ext cx="202353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1600" err="1"/>
              <a:t>Cenários</a:t>
            </a:r>
            <a:r>
              <a:rPr lang="en-US" sz="1600"/>
              <a:t> </a:t>
            </a:r>
            <a:r>
              <a:rPr lang="en-US" sz="1600" err="1"/>
              <a:t>melhorados</a:t>
            </a:r>
            <a:endParaRPr lang="en-US" err="1"/>
          </a:p>
        </p:txBody>
      </p:sp>
      <p:sp>
        <p:nvSpPr>
          <p:cNvPr id="12" name="TextBox 11">
            <a:extLst>
              <a:ext uri="{FF2B5EF4-FFF2-40B4-BE49-F238E27FC236}">
                <a16:creationId xmlns:a16="http://schemas.microsoft.com/office/drawing/2014/main" id="{103001A7-30DF-FAC8-A98D-AFC61138CE22}"/>
              </a:ext>
            </a:extLst>
          </p:cNvPr>
          <p:cNvSpPr txBox="1"/>
          <p:nvPr/>
        </p:nvSpPr>
        <p:spPr>
          <a:xfrm>
            <a:off x="6642509" y="4736416"/>
            <a:ext cx="2023533"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err="1"/>
              <a:t>Algumas</a:t>
            </a:r>
            <a:r>
              <a:rPr lang="en-US"/>
              <a:t> </a:t>
            </a:r>
            <a:r>
              <a:rPr lang="en-US" err="1"/>
              <a:t>funções</a:t>
            </a:r>
            <a:r>
              <a:rPr lang="en-US"/>
              <a:t> </a:t>
            </a:r>
            <a:r>
              <a:rPr lang="en-US" err="1"/>
              <a:t>tornaram</a:t>
            </a:r>
            <a:r>
              <a:rPr lang="en-US"/>
              <a:t>-se </a:t>
            </a:r>
            <a:r>
              <a:rPr lang="en-US" err="1"/>
              <a:t>mais</a:t>
            </a:r>
            <a:r>
              <a:rPr lang="en-US"/>
              <a:t> </a:t>
            </a:r>
            <a:r>
              <a:rPr lang="en-US" err="1"/>
              <a:t>evidentes</a:t>
            </a:r>
            <a:r>
              <a:rPr lang="en-US"/>
              <a:t> e </a:t>
            </a:r>
            <a:r>
              <a:rPr lang="en-US" err="1"/>
              <a:t>necessárias</a:t>
            </a:r>
            <a:r>
              <a:rPr lang="en-US"/>
              <a:t> que </a:t>
            </a:r>
            <a:r>
              <a:rPr lang="en-US" err="1"/>
              <a:t>outras</a:t>
            </a:r>
          </a:p>
        </p:txBody>
      </p:sp>
      <p:sp>
        <p:nvSpPr>
          <p:cNvPr id="13" name="TextBox 12">
            <a:extLst>
              <a:ext uri="{FF2B5EF4-FFF2-40B4-BE49-F238E27FC236}">
                <a16:creationId xmlns:a16="http://schemas.microsoft.com/office/drawing/2014/main" id="{1855C23D-1C5F-44CE-5950-EB9FB59C38F3}"/>
              </a:ext>
            </a:extLst>
          </p:cNvPr>
          <p:cNvSpPr txBox="1"/>
          <p:nvPr/>
        </p:nvSpPr>
        <p:spPr>
          <a:xfrm>
            <a:off x="7553408" y="617390"/>
            <a:ext cx="161457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1600"/>
              <a:t>11 </a:t>
            </a:r>
            <a:r>
              <a:rPr lang="en-US" sz="1600" err="1"/>
              <a:t>participantes</a:t>
            </a:r>
            <a:endParaRPr lang="en-US" sz="1600" b="0" i="0" u="none" strike="noStrike" cap="none" spc="0" normalizeH="0" baseline="0">
              <a:ln>
                <a:noFill/>
              </a:ln>
              <a:solidFill>
                <a:srgbClr val="000000"/>
              </a:solidFill>
              <a:effectLst/>
              <a:uFillTx/>
              <a:latin typeface="Avenir Next LT Pro"/>
              <a:ea typeface="Avenir Next LT Pro"/>
              <a:cs typeface="Avenir Next LT Pro"/>
            </a:endParaRPr>
          </a:p>
        </p:txBody>
      </p:sp>
      <p:sp>
        <p:nvSpPr>
          <p:cNvPr id="18" name="Slide Number Placeholder 17">
            <a:extLst>
              <a:ext uri="{FF2B5EF4-FFF2-40B4-BE49-F238E27FC236}">
                <a16:creationId xmlns:a16="http://schemas.microsoft.com/office/drawing/2014/main" id="{6F69E794-4872-8D01-DBC3-D1A9C6F771BB}"/>
              </a:ext>
            </a:extLst>
          </p:cNvPr>
          <p:cNvSpPr>
            <a:spLocks noGrp="1"/>
          </p:cNvSpPr>
          <p:nvPr>
            <p:ph type="sldNum" sz="quarter" idx="2"/>
          </p:nvPr>
        </p:nvSpPr>
        <p:spPr>
          <a:xfrm>
            <a:off x="11837017" y="6475948"/>
            <a:ext cx="182099" cy="276999"/>
          </a:xfrm>
        </p:spPr>
        <p:txBody>
          <a:bodyPr/>
          <a:lstStyle/>
          <a:p>
            <a:fld id="{86CB4B4D-7CA3-9044-876B-883B54F8677D}" type="slidenum">
              <a:rPr lang="en-US"/>
              <a:t>10</a:t>
            </a:fld>
            <a:endParaRPr lang="en-US"/>
          </a:p>
        </p:txBody>
      </p:sp>
      <p:sp>
        <p:nvSpPr>
          <p:cNvPr id="3" name="Oval 2">
            <a:extLst>
              <a:ext uri="{FF2B5EF4-FFF2-40B4-BE49-F238E27FC236}">
                <a16:creationId xmlns:a16="http://schemas.microsoft.com/office/drawing/2014/main" id="{237AB10D-C02D-ABBD-CF47-1ECD6CFDDBA3}"/>
              </a:ext>
            </a:extLst>
          </p:cNvPr>
          <p:cNvSpPr/>
          <p:nvPr/>
        </p:nvSpPr>
        <p:spPr>
          <a:xfrm>
            <a:off x="8175139" y="1190339"/>
            <a:ext cx="1806687" cy="1725503"/>
          </a:xfrm>
          <a:prstGeom prst="ellipse">
            <a:avLst/>
          </a:prstGeom>
          <a:solidFill>
            <a:schemeClr val="accent1">
              <a:lumMod val="75000"/>
            </a:schemeClr>
          </a:solidFill>
          <a:ln w="12700" cap="flat">
            <a:solidFill>
              <a:schemeClr val="accent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4" name="TextBox 3">
            <a:extLst>
              <a:ext uri="{FF2B5EF4-FFF2-40B4-BE49-F238E27FC236}">
                <a16:creationId xmlns:a16="http://schemas.microsoft.com/office/drawing/2014/main" id="{AAF7D939-CBC9-D88F-8081-7038AB526EF3}"/>
              </a:ext>
            </a:extLst>
          </p:cNvPr>
          <p:cNvSpPr txBox="1"/>
          <p:nvPr/>
        </p:nvSpPr>
        <p:spPr>
          <a:xfrm>
            <a:off x="8583533" y="1867371"/>
            <a:ext cx="159721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kumimoji="0" lang="en-US" sz="1600" b="0" i="0" u="none" strike="noStrike" cap="none" spc="0" normalizeH="0" baseline="0">
                <a:ln>
                  <a:noFill/>
                </a:ln>
                <a:solidFill>
                  <a:srgbClr val="000000"/>
                </a:solidFill>
                <a:effectLst/>
                <a:uFillTx/>
                <a:latin typeface="Avenir Next LT Pro"/>
                <a:ea typeface="Avenir Next LT Pro"/>
                <a:cs typeface="Avenir Next LT Pro"/>
                <a:sym typeface="Avenir Next LT Pro"/>
              </a:rPr>
              <a:t>15 </a:t>
            </a:r>
            <a:r>
              <a:rPr lang="en-US" sz="1600" err="1"/>
              <a:t>questões</a:t>
            </a:r>
            <a:endParaRPr kumimoji="0" lang="en-US" sz="1600" b="0" i="0" u="none" strike="noStrike" cap="none" spc="0" normalizeH="0" baseline="0" err="1">
              <a:ln>
                <a:noFill/>
              </a:ln>
              <a:solidFill>
                <a:srgbClr val="000000"/>
              </a:solidFill>
              <a:effectLst/>
              <a:uFillTx/>
              <a:latin typeface="Avenir Next LT Pro"/>
              <a:ea typeface="Avenir Next LT Pro"/>
              <a:cs typeface="Avenir Next LT Pro"/>
              <a:sym typeface="Avenir Next LT Pro"/>
            </a:endParaRPr>
          </a:p>
        </p:txBody>
      </p:sp>
      <p:sp>
        <p:nvSpPr>
          <p:cNvPr id="8" name="Oval 7">
            <a:extLst>
              <a:ext uri="{FF2B5EF4-FFF2-40B4-BE49-F238E27FC236}">
                <a16:creationId xmlns:a16="http://schemas.microsoft.com/office/drawing/2014/main" id="{5B9C092D-E2E4-BA99-C4B1-9DF72C30161D}"/>
              </a:ext>
            </a:extLst>
          </p:cNvPr>
          <p:cNvSpPr/>
          <p:nvPr/>
        </p:nvSpPr>
        <p:spPr>
          <a:xfrm>
            <a:off x="7169746" y="1113471"/>
            <a:ext cx="1405632" cy="1388976"/>
          </a:xfrm>
          <a:prstGeom prst="ellipse">
            <a:avLst/>
          </a:prstGeom>
          <a:solidFill>
            <a:srgbClr val="FFE182"/>
          </a:solidFill>
          <a:ln w="12700" cap="flat">
            <a:solidFill>
              <a:srgbClr val="FFE18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9" name="TextBox 8">
            <a:extLst>
              <a:ext uri="{FF2B5EF4-FFF2-40B4-BE49-F238E27FC236}">
                <a16:creationId xmlns:a16="http://schemas.microsoft.com/office/drawing/2014/main" id="{CD20B6A1-0E67-94E9-94EB-746733D37297}"/>
              </a:ext>
            </a:extLst>
          </p:cNvPr>
          <p:cNvSpPr txBox="1"/>
          <p:nvPr/>
        </p:nvSpPr>
        <p:spPr>
          <a:xfrm>
            <a:off x="7236952" y="1520149"/>
            <a:ext cx="180302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1400" err="1"/>
              <a:t>Escolhidos</a:t>
            </a:r>
            <a:r>
              <a:rPr lang="en-US" sz="1400"/>
              <a:t> </a:t>
            </a:r>
            <a:r>
              <a:rPr lang="en-US" sz="1400" err="1"/>
              <a:t>por</a:t>
            </a:r>
            <a:r>
              <a:rPr lang="en-US" sz="1400"/>
              <a:t> </a:t>
            </a:r>
            <a:r>
              <a:rPr lang="en-US" sz="1400" err="1"/>
              <a:t>idade</a:t>
            </a:r>
            <a:endParaRPr lang="en-US"/>
          </a:p>
        </p:txBody>
      </p:sp>
      <p:sp>
        <p:nvSpPr>
          <p:cNvPr id="15" name="TextBox 14">
            <a:extLst>
              <a:ext uri="{FF2B5EF4-FFF2-40B4-BE49-F238E27FC236}">
                <a16:creationId xmlns:a16="http://schemas.microsoft.com/office/drawing/2014/main" id="{299AA0B7-1FEE-7FAC-882F-A95AF9A3A7BD}"/>
              </a:ext>
            </a:extLst>
          </p:cNvPr>
          <p:cNvSpPr txBox="1"/>
          <p:nvPr/>
        </p:nvSpPr>
        <p:spPr>
          <a:xfrm>
            <a:off x="1085225" y="3866997"/>
            <a:ext cx="1617995"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1400" err="1"/>
              <a:t>Considerada</a:t>
            </a:r>
            <a:r>
              <a:rPr lang="en-US" sz="1400"/>
              <a:t> </a:t>
            </a:r>
            <a:r>
              <a:rPr lang="en-US" sz="1400" err="1"/>
              <a:t>experiência</a:t>
            </a:r>
            <a:r>
              <a:rPr lang="en-US" sz="1400"/>
              <a:t> de </a:t>
            </a:r>
            <a:r>
              <a:rPr lang="en-US" sz="1400" err="1"/>
              <a:t>cozinha</a:t>
            </a:r>
            <a:r>
              <a:rPr lang="en-US" sz="1400"/>
              <a:t> de </a:t>
            </a:r>
            <a:r>
              <a:rPr lang="en-US" sz="1400" err="1"/>
              <a:t>cada</a:t>
            </a:r>
            <a:r>
              <a:rPr lang="en-US" sz="1400"/>
              <a:t> </a:t>
            </a:r>
            <a:r>
              <a:rPr lang="en-US" sz="1400" err="1"/>
              <a:t>participante</a:t>
            </a:r>
            <a:endParaRPr lang="en-US" sz="1400" b="0" i="0" u="none" strike="noStrike" cap="none" spc="0" normalizeH="0" baseline="0">
              <a:ln>
                <a:noFill/>
              </a:ln>
              <a:solidFill>
                <a:srgbClr val="000000"/>
              </a:solidFill>
              <a:effectLst/>
              <a:uFillTx/>
              <a:latin typeface="Avenir Next LT Pro"/>
              <a:ea typeface="Avenir Next LT Pro"/>
              <a:cs typeface="Avenir Next LT Pro"/>
            </a:endParaRPr>
          </a:p>
        </p:txBody>
      </p:sp>
      <p:sp>
        <p:nvSpPr>
          <p:cNvPr id="11" name="Oval 10">
            <a:extLst>
              <a:ext uri="{FF2B5EF4-FFF2-40B4-BE49-F238E27FC236}">
                <a16:creationId xmlns:a16="http://schemas.microsoft.com/office/drawing/2014/main" id="{17F58376-5B78-EABF-95D7-CDA33E59BA07}"/>
              </a:ext>
            </a:extLst>
          </p:cNvPr>
          <p:cNvSpPr/>
          <p:nvPr/>
        </p:nvSpPr>
        <p:spPr>
          <a:xfrm>
            <a:off x="2570189" y="3548064"/>
            <a:ext cx="1806687" cy="1725503"/>
          </a:xfrm>
          <a:prstGeom prst="ellipse">
            <a:avLst/>
          </a:prstGeom>
          <a:solidFill>
            <a:srgbClr val="F7B0FE"/>
          </a:solidFill>
          <a:ln w="12700" cap="flat">
            <a:solidFill>
              <a:srgbClr val="F7B0FE"/>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19" name="TextBox 18">
            <a:extLst>
              <a:ext uri="{FF2B5EF4-FFF2-40B4-BE49-F238E27FC236}">
                <a16:creationId xmlns:a16="http://schemas.microsoft.com/office/drawing/2014/main" id="{D145A5C6-12B2-9593-B7EA-859CE36E11AA}"/>
              </a:ext>
            </a:extLst>
          </p:cNvPr>
          <p:cNvSpPr txBox="1"/>
          <p:nvPr/>
        </p:nvSpPr>
        <p:spPr>
          <a:xfrm>
            <a:off x="2784367" y="4027884"/>
            <a:ext cx="202353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1600" err="1"/>
              <a:t>Desenvolvidos</a:t>
            </a:r>
            <a:r>
              <a:rPr lang="en-US" sz="1600"/>
              <a:t> </a:t>
            </a:r>
            <a:r>
              <a:rPr lang="en-US" sz="1600" err="1"/>
              <a:t>novos</a:t>
            </a:r>
            <a:r>
              <a:rPr lang="en-US" sz="1600"/>
              <a:t> </a:t>
            </a:r>
            <a:r>
              <a:rPr lang="en-US" sz="1600" err="1"/>
              <a:t>cenários</a:t>
            </a:r>
            <a:endParaRPr lang="en-US" sz="1600" b="0" i="0" u="none" strike="noStrike" cap="none" spc="0" normalizeH="0" baseline="0" err="1">
              <a:ln>
                <a:noFill/>
              </a:ln>
              <a:solidFill>
                <a:srgbClr val="000000"/>
              </a:solidFill>
              <a:effectLst/>
              <a:uFillTx/>
              <a:latin typeface="Avenir Next LT Pro"/>
              <a:ea typeface="Avenir Next LT Pro"/>
              <a:cs typeface="Avenir Next LT Pro"/>
            </a:endParaRPr>
          </a:p>
          <a:p>
            <a:endParaRPr kumimoji="0" lang="en-US" sz="16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Tree>
    <p:extLst>
      <p:ext uri="{BB962C8B-B14F-4D97-AF65-F5344CB8AC3E}">
        <p14:creationId xmlns:p14="http://schemas.microsoft.com/office/powerpoint/2010/main" val="1694241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C9347-F1AE-C1D0-BC91-BC431F759069}"/>
              </a:ext>
            </a:extLst>
          </p:cNvPr>
          <p:cNvSpPr>
            <a:spLocks noGrp="1"/>
          </p:cNvSpPr>
          <p:nvPr>
            <p:ph type="sldNum" sz="quarter" idx="2"/>
          </p:nvPr>
        </p:nvSpPr>
        <p:spPr/>
        <p:txBody>
          <a:bodyPr/>
          <a:lstStyle/>
          <a:p>
            <a:fld id="{86CB4B4D-7CA3-9044-876B-883B54F8677D}" type="slidenum">
              <a:rPr lang="en-GB"/>
              <a:t>11</a:t>
            </a:fld>
            <a:endParaRPr lang="en-GB"/>
          </a:p>
        </p:txBody>
      </p:sp>
      <p:graphicFrame>
        <p:nvGraphicFramePr>
          <p:cNvPr id="3" name="Chart 2">
            <a:extLst>
              <a:ext uri="{FF2B5EF4-FFF2-40B4-BE49-F238E27FC236}">
                <a16:creationId xmlns:a16="http://schemas.microsoft.com/office/drawing/2014/main" id="{2291EFC8-2587-80F2-418E-A0F3E237B5E7}"/>
              </a:ext>
            </a:extLst>
          </p:cNvPr>
          <p:cNvGraphicFramePr/>
          <p:nvPr>
            <p:extLst>
              <p:ext uri="{D42A27DB-BD31-4B8C-83A1-F6EECF244321}">
                <p14:modId xmlns:p14="http://schemas.microsoft.com/office/powerpoint/2010/main" val="104286523"/>
              </p:ext>
            </p:extLst>
          </p:nvPr>
        </p:nvGraphicFramePr>
        <p:xfrm>
          <a:off x="268448" y="251670"/>
          <a:ext cx="5410899" cy="3624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474BCEC0-495C-00AE-5D9C-2A2B7730EC41}"/>
              </a:ext>
            </a:extLst>
          </p:cNvPr>
          <p:cNvGraphicFramePr/>
          <p:nvPr>
            <p:extLst>
              <p:ext uri="{D42A27DB-BD31-4B8C-83A1-F6EECF244321}">
                <p14:modId xmlns:p14="http://schemas.microsoft.com/office/powerpoint/2010/main" val="579018160"/>
              </p:ext>
            </p:extLst>
          </p:nvPr>
        </p:nvGraphicFramePr>
        <p:xfrm>
          <a:off x="6399909" y="344254"/>
          <a:ext cx="5120972" cy="33807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971FA081-6E31-201F-A413-D7DCFDBCE972}"/>
              </a:ext>
            </a:extLst>
          </p:cNvPr>
          <p:cNvGraphicFramePr/>
          <p:nvPr>
            <p:extLst>
              <p:ext uri="{D42A27DB-BD31-4B8C-83A1-F6EECF244321}">
                <p14:modId xmlns:p14="http://schemas.microsoft.com/office/powerpoint/2010/main" val="1557594703"/>
              </p:ext>
            </p:extLst>
          </p:nvPr>
        </p:nvGraphicFramePr>
        <p:xfrm>
          <a:off x="3833830" y="3596735"/>
          <a:ext cx="4931774" cy="321687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0753352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itle 1">
            <a:extLst>
              <a:ext uri="{FF2B5EF4-FFF2-40B4-BE49-F238E27FC236}">
                <a16:creationId xmlns:a16="http://schemas.microsoft.com/office/drawing/2014/main" id="{9BCFAEA2-E3BA-1DF4-4914-FDF2DD02A852}"/>
              </a:ext>
            </a:extLst>
          </p:cNvPr>
          <p:cNvSpPr>
            <a:spLocks noGrp="1"/>
          </p:cNvSpPr>
          <p:nvPr>
            <p:ph type="title"/>
          </p:nvPr>
        </p:nvSpPr>
        <p:spPr>
          <a:xfrm>
            <a:off x="808407" y="-473612"/>
            <a:ext cx="6534914" cy="1600200"/>
          </a:xfrm>
        </p:spPr>
        <p:txBody>
          <a:bodyPr lIns="45719" tIns="45720" rIns="45719" bIns="45720" anchor="b">
            <a:normAutofit/>
          </a:bodyPr>
          <a:lstStyle/>
          <a:p>
            <a:r>
              <a:rPr lang="pt-PT" sz="3600">
                <a:solidFill>
                  <a:schemeClr val="accent2">
                    <a:lumMod val="50000"/>
                  </a:schemeClr>
                </a:solidFill>
              </a:rPr>
              <a:t>Principais Conclusões do Inquérito</a:t>
            </a:r>
            <a:endParaRPr lang="pt-PT" sz="3600"/>
          </a:p>
        </p:txBody>
      </p:sp>
      <p:pic>
        <p:nvPicPr>
          <p:cNvPr id="5122" name="Picture 2" descr="A close up of words&#10;&#10;Description automatically generated">
            <a:extLst>
              <a:ext uri="{FF2B5EF4-FFF2-40B4-BE49-F238E27FC236}">
                <a16:creationId xmlns:a16="http://schemas.microsoft.com/office/drawing/2014/main" id="{44E6AEC3-9387-F874-7047-10641E2336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14676" y="1065179"/>
            <a:ext cx="4768197" cy="5031910"/>
          </a:xfrm>
          <a:prstGeom prst="rect">
            <a:avLst/>
          </a:prstGeom>
          <a:solidFill>
            <a:srgbClr val="FFFFFF"/>
          </a:solidFill>
        </p:spPr>
      </p:pic>
      <p:sp>
        <p:nvSpPr>
          <p:cNvPr id="2" name="Slide Number Placeholder 1">
            <a:extLst>
              <a:ext uri="{FF2B5EF4-FFF2-40B4-BE49-F238E27FC236}">
                <a16:creationId xmlns:a16="http://schemas.microsoft.com/office/drawing/2014/main" id="{5FE0109B-34CC-1D07-99CA-3DB7A6713546}"/>
              </a:ext>
            </a:extLst>
          </p:cNvPr>
          <p:cNvSpPr>
            <a:spLocks noGrp="1"/>
          </p:cNvSpPr>
          <p:nvPr>
            <p:ph type="sldNum" sz="quarter" idx="2"/>
          </p:nvPr>
        </p:nvSpPr>
        <p:spPr>
          <a:xfrm>
            <a:off x="11080144" y="6404292"/>
            <a:ext cx="273657" cy="269241"/>
          </a:xfrm>
        </p:spPr>
        <p:txBody>
          <a:bodyPr wrap="none" anchor="ctr">
            <a:normAutofit/>
          </a:bodyPr>
          <a:lstStyle/>
          <a:p>
            <a:pPr>
              <a:lnSpc>
                <a:spcPct val="90000"/>
              </a:lnSpc>
              <a:spcAft>
                <a:spcPts val="600"/>
              </a:spcAft>
            </a:pPr>
            <a:fld id="{86CB4B4D-7CA3-9044-876B-883B54F8677D}" type="slidenum">
              <a:rPr lang="pt-PT" smtClean="0"/>
              <a:pPr>
                <a:lnSpc>
                  <a:spcPct val="90000"/>
                </a:lnSpc>
                <a:spcAft>
                  <a:spcPts val="600"/>
                </a:spcAft>
              </a:pPr>
              <a:t>12</a:t>
            </a:fld>
            <a:endParaRPr lang="pt-PT"/>
          </a:p>
        </p:txBody>
      </p:sp>
      <p:pic>
        <p:nvPicPr>
          <p:cNvPr id="3" name="Picture 2" descr="A computer screen on a green circle&#10;&#10;Description automatically generated">
            <a:extLst>
              <a:ext uri="{FF2B5EF4-FFF2-40B4-BE49-F238E27FC236}">
                <a16:creationId xmlns:a16="http://schemas.microsoft.com/office/drawing/2014/main" id="{662DD847-9DFE-4F72-555C-DD3440CFBB40}"/>
              </a:ext>
            </a:extLst>
          </p:cNvPr>
          <p:cNvPicPr>
            <a:picLocks noChangeAspect="1"/>
          </p:cNvPicPr>
          <p:nvPr/>
        </p:nvPicPr>
        <p:blipFill>
          <a:blip r:embed="rId4"/>
          <a:stretch>
            <a:fillRect/>
          </a:stretch>
        </p:blipFill>
        <p:spPr>
          <a:xfrm>
            <a:off x="1334324" y="1739863"/>
            <a:ext cx="871229" cy="874702"/>
          </a:xfrm>
          <a:prstGeom prst="rect">
            <a:avLst/>
          </a:prstGeom>
        </p:spPr>
      </p:pic>
      <p:pic>
        <p:nvPicPr>
          <p:cNvPr id="4" name="Picture 3" descr="A green padlock with a check mark&#10;&#10;Description automatically generated">
            <a:extLst>
              <a:ext uri="{FF2B5EF4-FFF2-40B4-BE49-F238E27FC236}">
                <a16:creationId xmlns:a16="http://schemas.microsoft.com/office/drawing/2014/main" id="{F6D3CB5E-A04C-F440-7058-75351FD00053}"/>
              </a:ext>
            </a:extLst>
          </p:cNvPr>
          <p:cNvPicPr>
            <a:picLocks noChangeAspect="1"/>
          </p:cNvPicPr>
          <p:nvPr/>
        </p:nvPicPr>
        <p:blipFill>
          <a:blip r:embed="rId5"/>
          <a:stretch>
            <a:fillRect/>
          </a:stretch>
        </p:blipFill>
        <p:spPr>
          <a:xfrm>
            <a:off x="1344305" y="2924120"/>
            <a:ext cx="791306" cy="735654"/>
          </a:xfrm>
          <a:prstGeom prst="rect">
            <a:avLst/>
          </a:prstGeom>
        </p:spPr>
      </p:pic>
      <p:pic>
        <p:nvPicPr>
          <p:cNvPr id="6" name="Picture 5" descr="A food tray and a straw">
            <a:extLst>
              <a:ext uri="{FF2B5EF4-FFF2-40B4-BE49-F238E27FC236}">
                <a16:creationId xmlns:a16="http://schemas.microsoft.com/office/drawing/2014/main" id="{C5D78B46-D2EF-05F0-8875-E83226CBBFED}"/>
              </a:ext>
            </a:extLst>
          </p:cNvPr>
          <p:cNvPicPr>
            <a:picLocks noChangeAspect="1"/>
          </p:cNvPicPr>
          <p:nvPr/>
        </p:nvPicPr>
        <p:blipFill>
          <a:blip r:embed="rId6"/>
          <a:stretch>
            <a:fillRect/>
          </a:stretch>
        </p:blipFill>
        <p:spPr>
          <a:xfrm>
            <a:off x="1139263" y="4015018"/>
            <a:ext cx="1201391" cy="866750"/>
          </a:xfrm>
          <a:prstGeom prst="rect">
            <a:avLst/>
          </a:prstGeom>
        </p:spPr>
      </p:pic>
      <p:pic>
        <p:nvPicPr>
          <p:cNvPr id="5" name="Picture 4" descr="A pencil and a checklist">
            <a:extLst>
              <a:ext uri="{FF2B5EF4-FFF2-40B4-BE49-F238E27FC236}">
                <a16:creationId xmlns:a16="http://schemas.microsoft.com/office/drawing/2014/main" id="{0A22090E-E6C4-D651-130F-659413B18A2F}"/>
              </a:ext>
            </a:extLst>
          </p:cNvPr>
          <p:cNvPicPr>
            <a:picLocks noChangeAspect="1"/>
          </p:cNvPicPr>
          <p:nvPr/>
        </p:nvPicPr>
        <p:blipFill>
          <a:blip r:embed="rId7"/>
          <a:stretch>
            <a:fillRect/>
          </a:stretch>
        </p:blipFill>
        <p:spPr>
          <a:xfrm>
            <a:off x="1334324" y="5191323"/>
            <a:ext cx="811267" cy="801742"/>
          </a:xfrm>
          <a:prstGeom prst="rect">
            <a:avLst/>
          </a:prstGeom>
        </p:spPr>
      </p:pic>
      <p:sp>
        <p:nvSpPr>
          <p:cNvPr id="7" name="TextBox 6">
            <a:extLst>
              <a:ext uri="{FF2B5EF4-FFF2-40B4-BE49-F238E27FC236}">
                <a16:creationId xmlns:a16="http://schemas.microsoft.com/office/drawing/2014/main" id="{4DC35CFB-5564-0ED1-511D-886B094D6E13}"/>
              </a:ext>
            </a:extLst>
          </p:cNvPr>
          <p:cNvSpPr txBox="1"/>
          <p:nvPr/>
        </p:nvSpPr>
        <p:spPr>
          <a:xfrm>
            <a:off x="2592777" y="1672442"/>
            <a:ext cx="356259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200"/>
              <a:t>A necessidade de um ecrã para completar as pistas auditivas      </a:t>
            </a:r>
          </a:p>
          <a:p>
            <a:pPr>
              <a:lnSpc>
                <a:spcPct val="150000"/>
              </a:lnSpc>
            </a:pPr>
            <a:r>
              <a:rPr lang="pt-PT" sz="1200"/>
              <a:t>(Display)</a:t>
            </a:r>
          </a:p>
        </p:txBody>
      </p:sp>
      <p:sp>
        <p:nvSpPr>
          <p:cNvPr id="10" name="TextBox 9">
            <a:extLst>
              <a:ext uri="{FF2B5EF4-FFF2-40B4-BE49-F238E27FC236}">
                <a16:creationId xmlns:a16="http://schemas.microsoft.com/office/drawing/2014/main" id="{CDF44483-5DCA-9868-0ADC-1C67B1842F54}"/>
              </a:ext>
            </a:extLst>
          </p:cNvPr>
          <p:cNvSpPr txBox="1"/>
          <p:nvPr/>
        </p:nvSpPr>
        <p:spPr>
          <a:xfrm>
            <a:off x="2592779" y="3958440"/>
            <a:ext cx="396977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200"/>
              <a:t>A importância de indicações durante o processo de confeção da refeição</a:t>
            </a:r>
          </a:p>
          <a:p>
            <a:pPr>
              <a:lnSpc>
                <a:spcPct val="150000"/>
              </a:lnSpc>
            </a:pPr>
            <a:r>
              <a:rPr lang="pt-PT" sz="1200"/>
              <a:t>(</a:t>
            </a:r>
            <a:r>
              <a:rPr lang="pt-PT" sz="1200" err="1"/>
              <a:t>Meal</a:t>
            </a:r>
            <a:r>
              <a:rPr lang="pt-PT" sz="1200"/>
              <a:t> </a:t>
            </a:r>
            <a:r>
              <a:rPr lang="pt-PT" sz="1200" err="1"/>
              <a:t>Preparation</a:t>
            </a:r>
            <a:r>
              <a:rPr lang="pt-PT" sz="1200"/>
              <a:t>)</a:t>
            </a:r>
          </a:p>
        </p:txBody>
      </p:sp>
      <p:sp>
        <p:nvSpPr>
          <p:cNvPr id="11" name="TextBox 10">
            <a:extLst>
              <a:ext uri="{FF2B5EF4-FFF2-40B4-BE49-F238E27FC236}">
                <a16:creationId xmlns:a16="http://schemas.microsoft.com/office/drawing/2014/main" id="{BBE315ED-3B4A-2DE8-6D84-8FA176101054}"/>
              </a:ext>
            </a:extLst>
          </p:cNvPr>
          <p:cNvSpPr txBox="1"/>
          <p:nvPr/>
        </p:nvSpPr>
        <p:spPr>
          <a:xfrm>
            <a:off x="2632360" y="2830283"/>
            <a:ext cx="356259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200"/>
              <a:t>Nenhuma preocupação particular com segurança no que toca ao assistente</a:t>
            </a:r>
          </a:p>
          <a:p>
            <a:pPr>
              <a:lnSpc>
                <a:spcPct val="150000"/>
              </a:lnSpc>
            </a:pPr>
            <a:r>
              <a:rPr lang="pt-PT" sz="1200"/>
              <a:t>(</a:t>
            </a:r>
            <a:r>
              <a:rPr lang="pt-PT" sz="1200" err="1"/>
              <a:t>Trustworthy</a:t>
            </a:r>
            <a:r>
              <a:rPr lang="pt-PT" sz="1200"/>
              <a:t>)</a:t>
            </a:r>
          </a:p>
        </p:txBody>
      </p:sp>
      <p:sp>
        <p:nvSpPr>
          <p:cNvPr id="12" name="TextBox 11">
            <a:extLst>
              <a:ext uri="{FF2B5EF4-FFF2-40B4-BE49-F238E27FC236}">
                <a16:creationId xmlns:a16="http://schemas.microsoft.com/office/drawing/2014/main" id="{B9E39C60-7595-7B3B-E7C8-C21614E876CC}"/>
              </a:ext>
            </a:extLst>
          </p:cNvPr>
          <p:cNvSpPr txBox="1"/>
          <p:nvPr/>
        </p:nvSpPr>
        <p:spPr>
          <a:xfrm>
            <a:off x="2632362" y="5096493"/>
            <a:ext cx="396977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200"/>
              <a:t>A necessidade de saber os itens em falta na despensa para reabastecer</a:t>
            </a:r>
          </a:p>
          <a:p>
            <a:pPr>
              <a:lnSpc>
                <a:spcPct val="150000"/>
              </a:lnSpc>
            </a:pPr>
            <a:r>
              <a:rPr lang="pt-PT" sz="1200"/>
              <a:t>(</a:t>
            </a:r>
            <a:r>
              <a:rPr lang="pt-PT" sz="1200" err="1"/>
              <a:t>Grocery</a:t>
            </a:r>
            <a:r>
              <a:rPr lang="pt-PT" sz="1200"/>
              <a:t> List)</a:t>
            </a:r>
            <a:endParaRPr lang="pt-PT" sz="1600"/>
          </a:p>
        </p:txBody>
      </p:sp>
    </p:spTree>
    <p:extLst>
      <p:ext uri="{BB962C8B-B14F-4D97-AF65-F5344CB8AC3E}">
        <p14:creationId xmlns:p14="http://schemas.microsoft.com/office/powerpoint/2010/main" val="1585842429"/>
      </p:ext>
    </p:extLst>
  </p:cSld>
  <p:clrMapOvr>
    <a:masterClrMapping/>
  </p:clrMapOvr>
  <p:transition spd="med"/>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9525-EF13-7E86-0B90-20C981743697}"/>
              </a:ext>
            </a:extLst>
          </p:cNvPr>
          <p:cNvSpPr>
            <a:spLocks noGrp="1"/>
          </p:cNvSpPr>
          <p:nvPr>
            <p:ph type="title"/>
          </p:nvPr>
        </p:nvSpPr>
        <p:spPr/>
        <p:txBody>
          <a:bodyPr lIns="45719" tIns="45720" rIns="45719" bIns="45720" anchor="ctr">
            <a:normAutofit/>
          </a:bodyPr>
          <a:lstStyle/>
          <a:p>
            <a:r>
              <a:rPr lang="en-US" err="1">
                <a:solidFill>
                  <a:schemeClr val="accent2">
                    <a:lumMod val="50000"/>
                  </a:schemeClr>
                </a:solidFill>
              </a:rPr>
              <a:t>Cenários</a:t>
            </a:r>
            <a:endParaRPr lang="en-US">
              <a:solidFill>
                <a:schemeClr val="accent2">
                  <a:lumMod val="50000"/>
                </a:schemeClr>
              </a:solidFill>
            </a:endParaRPr>
          </a:p>
        </p:txBody>
      </p:sp>
      <p:sp>
        <p:nvSpPr>
          <p:cNvPr id="5" name="Oval 4">
            <a:extLst>
              <a:ext uri="{FF2B5EF4-FFF2-40B4-BE49-F238E27FC236}">
                <a16:creationId xmlns:a16="http://schemas.microsoft.com/office/drawing/2014/main" id="{19D31C36-0C2E-80BA-A0CC-EA7102D07376}"/>
              </a:ext>
            </a:extLst>
          </p:cNvPr>
          <p:cNvSpPr/>
          <p:nvPr/>
        </p:nvSpPr>
        <p:spPr>
          <a:xfrm>
            <a:off x="432752" y="2246645"/>
            <a:ext cx="2141515" cy="2121722"/>
          </a:xfrm>
          <a:prstGeom prst="ellipse">
            <a:avLst/>
          </a:prstGeom>
          <a:solidFill>
            <a:schemeClr val="accent5">
              <a:lumMod val="60000"/>
              <a:lumOff val="40000"/>
            </a:schemeClr>
          </a:solidFill>
          <a:ln w="12700" cap="flat">
            <a:solidFill>
              <a:schemeClr val="accent5">
                <a:lumMod val="60000"/>
                <a:lumOff val="4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6" name="Oval 5">
            <a:extLst>
              <a:ext uri="{FF2B5EF4-FFF2-40B4-BE49-F238E27FC236}">
                <a16:creationId xmlns:a16="http://schemas.microsoft.com/office/drawing/2014/main" id="{037DE797-4674-B29D-5906-E550E0380CCC}"/>
              </a:ext>
            </a:extLst>
          </p:cNvPr>
          <p:cNvSpPr/>
          <p:nvPr/>
        </p:nvSpPr>
        <p:spPr>
          <a:xfrm>
            <a:off x="9569449" y="2246644"/>
            <a:ext cx="2141515" cy="2121722"/>
          </a:xfrm>
          <a:prstGeom prst="ellipse">
            <a:avLst/>
          </a:prstGeom>
          <a:solidFill>
            <a:schemeClr val="accent4">
              <a:lumMod val="40000"/>
              <a:lumOff val="60000"/>
            </a:schemeClr>
          </a:solidFill>
          <a:ln w="12700" cap="flat">
            <a:solidFill>
              <a:schemeClr val="accent4">
                <a:lumMod val="40000"/>
                <a:lumOff val="6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7" name="Oval 6">
            <a:extLst>
              <a:ext uri="{FF2B5EF4-FFF2-40B4-BE49-F238E27FC236}">
                <a16:creationId xmlns:a16="http://schemas.microsoft.com/office/drawing/2014/main" id="{59CA40D0-F207-B1C4-C1E8-F66BEBD7ACF0}"/>
              </a:ext>
            </a:extLst>
          </p:cNvPr>
          <p:cNvSpPr/>
          <p:nvPr/>
        </p:nvSpPr>
        <p:spPr>
          <a:xfrm>
            <a:off x="3398951" y="2246644"/>
            <a:ext cx="2141515" cy="2121722"/>
          </a:xfrm>
          <a:prstGeom prst="ellipse">
            <a:avLst/>
          </a:prstGeom>
          <a:solidFill>
            <a:schemeClr val="accent2">
              <a:lumMod val="40000"/>
              <a:lumOff val="60000"/>
            </a:schemeClr>
          </a:solidFill>
          <a:ln w="12700" cap="flat">
            <a:solidFill>
              <a:schemeClr val="accent2">
                <a:lumMod val="40000"/>
                <a:lumOff val="6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9" name="TextBox 8">
            <a:extLst>
              <a:ext uri="{FF2B5EF4-FFF2-40B4-BE49-F238E27FC236}">
                <a16:creationId xmlns:a16="http://schemas.microsoft.com/office/drawing/2014/main" id="{721C8E4A-926D-DABC-70FF-159B325EC96C}"/>
              </a:ext>
            </a:extLst>
          </p:cNvPr>
          <p:cNvSpPr txBox="1"/>
          <p:nvPr/>
        </p:nvSpPr>
        <p:spPr>
          <a:xfrm>
            <a:off x="33379" y="4509115"/>
            <a:ext cx="293914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600" err="1"/>
              <a:t>Adicionar</a:t>
            </a:r>
            <a:r>
              <a:rPr lang="en-US" sz="1600"/>
              <a:t> um </a:t>
            </a:r>
            <a:r>
              <a:rPr lang="en-US" sz="1600" err="1"/>
              <a:t>produto</a:t>
            </a:r>
            <a:r>
              <a:rPr lang="en-US" sz="1600"/>
              <a:t> </a:t>
            </a:r>
            <a:r>
              <a:rPr lang="en-US" sz="1600" err="1"/>
              <a:t>à</a:t>
            </a:r>
            <a:r>
              <a:rPr lang="en-US" sz="1600"/>
              <a:t> </a:t>
            </a:r>
            <a:r>
              <a:rPr lang="en-US" sz="1600" err="1"/>
              <a:t>despensa</a:t>
            </a:r>
            <a:endParaRPr lang="en-US" sz="1600"/>
          </a:p>
        </p:txBody>
      </p:sp>
      <p:sp>
        <p:nvSpPr>
          <p:cNvPr id="12" name="TextBox 11">
            <a:extLst>
              <a:ext uri="{FF2B5EF4-FFF2-40B4-BE49-F238E27FC236}">
                <a16:creationId xmlns:a16="http://schemas.microsoft.com/office/drawing/2014/main" id="{2D861026-2330-D81A-0538-8AAD33BE640D}"/>
              </a:ext>
            </a:extLst>
          </p:cNvPr>
          <p:cNvSpPr txBox="1"/>
          <p:nvPr/>
        </p:nvSpPr>
        <p:spPr>
          <a:xfrm>
            <a:off x="3048670" y="4509114"/>
            <a:ext cx="293914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600" err="1"/>
              <a:t>Gerar</a:t>
            </a:r>
            <a:r>
              <a:rPr lang="en-US" sz="1600"/>
              <a:t> um </a:t>
            </a:r>
            <a:r>
              <a:rPr lang="en-US" sz="1600" err="1"/>
              <a:t>inventário</a:t>
            </a:r>
            <a:r>
              <a:rPr lang="en-US" sz="1600"/>
              <a:t> de </a:t>
            </a:r>
            <a:r>
              <a:rPr lang="en-US" sz="1600" err="1"/>
              <a:t>produtos</a:t>
            </a:r>
            <a:endParaRPr lang="en-US" sz="1600"/>
          </a:p>
        </p:txBody>
      </p:sp>
      <p:sp>
        <p:nvSpPr>
          <p:cNvPr id="13" name="TextBox 12">
            <a:extLst>
              <a:ext uri="{FF2B5EF4-FFF2-40B4-BE49-F238E27FC236}">
                <a16:creationId xmlns:a16="http://schemas.microsoft.com/office/drawing/2014/main" id="{7E52FABC-444D-A958-3D12-9D9161FDEED8}"/>
              </a:ext>
            </a:extLst>
          </p:cNvPr>
          <p:cNvSpPr txBox="1"/>
          <p:nvPr/>
        </p:nvSpPr>
        <p:spPr>
          <a:xfrm>
            <a:off x="6151670" y="4509114"/>
            <a:ext cx="293914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600"/>
              <a:t>Dar </a:t>
            </a:r>
            <a:r>
              <a:rPr lang="en-US" sz="1600" err="1"/>
              <a:t>alertas</a:t>
            </a:r>
            <a:r>
              <a:rPr lang="en-US" sz="1600"/>
              <a:t> para </a:t>
            </a:r>
            <a:r>
              <a:rPr lang="en-US" sz="1600" err="1"/>
              <a:t>produtos</a:t>
            </a:r>
            <a:r>
              <a:rPr lang="en-US" sz="1600"/>
              <a:t> </a:t>
            </a:r>
            <a:r>
              <a:rPr lang="en-US" sz="1600" err="1"/>
              <a:t>próximos</a:t>
            </a:r>
            <a:r>
              <a:rPr lang="en-US" sz="1600"/>
              <a:t> do </a:t>
            </a:r>
            <a:r>
              <a:rPr lang="en-US" sz="1600" err="1"/>
              <a:t>fim</a:t>
            </a:r>
            <a:r>
              <a:rPr lang="en-US" sz="1600"/>
              <a:t> da </a:t>
            </a:r>
            <a:r>
              <a:rPr lang="en-US" sz="1600" err="1"/>
              <a:t>validade</a:t>
            </a:r>
            <a:endParaRPr lang="pt-PT" sz="1600"/>
          </a:p>
        </p:txBody>
      </p:sp>
      <p:sp>
        <p:nvSpPr>
          <p:cNvPr id="15" name="Slide Number Placeholder 14">
            <a:extLst>
              <a:ext uri="{FF2B5EF4-FFF2-40B4-BE49-F238E27FC236}">
                <a16:creationId xmlns:a16="http://schemas.microsoft.com/office/drawing/2014/main" id="{528C9B94-6D9A-54EB-B389-9848601586C1}"/>
              </a:ext>
            </a:extLst>
          </p:cNvPr>
          <p:cNvSpPr>
            <a:spLocks noGrp="1"/>
          </p:cNvSpPr>
          <p:nvPr>
            <p:ph type="sldNum" sz="quarter" idx="2"/>
          </p:nvPr>
        </p:nvSpPr>
        <p:spPr/>
        <p:txBody>
          <a:bodyPr/>
          <a:lstStyle/>
          <a:p>
            <a:fld id="{86CB4B4D-7CA3-9044-876B-883B54F8677D}" type="slidenum">
              <a:rPr lang="en-US"/>
              <a:t>13</a:t>
            </a:fld>
            <a:endParaRPr lang="en-US"/>
          </a:p>
        </p:txBody>
      </p:sp>
      <p:sp>
        <p:nvSpPr>
          <p:cNvPr id="3" name="Oval 2">
            <a:extLst>
              <a:ext uri="{FF2B5EF4-FFF2-40B4-BE49-F238E27FC236}">
                <a16:creationId xmlns:a16="http://schemas.microsoft.com/office/drawing/2014/main" id="{97E3560E-AADD-54AD-44FD-C248E9E5EF97}"/>
              </a:ext>
            </a:extLst>
          </p:cNvPr>
          <p:cNvSpPr/>
          <p:nvPr/>
        </p:nvSpPr>
        <p:spPr>
          <a:xfrm>
            <a:off x="6477052" y="2246644"/>
            <a:ext cx="2141515" cy="2121722"/>
          </a:xfrm>
          <a:prstGeom prst="ellipse">
            <a:avLst/>
          </a:prstGeom>
          <a:solidFill>
            <a:schemeClr val="accent6">
              <a:lumMod val="60000"/>
              <a:lumOff val="40000"/>
            </a:schemeClr>
          </a:solidFill>
          <a:ln w="12700" cap="flat">
            <a:solidFill>
              <a:schemeClr val="accent6">
                <a:lumMod val="40000"/>
                <a:lumOff val="6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4" name="TextBox 3">
            <a:extLst>
              <a:ext uri="{FF2B5EF4-FFF2-40B4-BE49-F238E27FC236}">
                <a16:creationId xmlns:a16="http://schemas.microsoft.com/office/drawing/2014/main" id="{173D065F-8DA1-D5F6-6B43-35918B451122}"/>
              </a:ext>
            </a:extLst>
          </p:cNvPr>
          <p:cNvSpPr txBox="1"/>
          <p:nvPr/>
        </p:nvSpPr>
        <p:spPr>
          <a:xfrm>
            <a:off x="9151543" y="4509113"/>
            <a:ext cx="293914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600"/>
              <a:t>Dar </a:t>
            </a:r>
            <a:r>
              <a:rPr lang="en-US" sz="1600" err="1"/>
              <a:t>assistência</a:t>
            </a:r>
            <a:r>
              <a:rPr lang="en-US" sz="1600"/>
              <a:t> </a:t>
            </a:r>
            <a:r>
              <a:rPr lang="en-US" sz="1600" err="1"/>
              <a:t>passo</a:t>
            </a:r>
            <a:r>
              <a:rPr lang="en-US" sz="1600"/>
              <a:t>-a-</a:t>
            </a:r>
            <a:r>
              <a:rPr lang="en-US" sz="1600" err="1"/>
              <a:t>passo</a:t>
            </a:r>
            <a:r>
              <a:rPr lang="en-US" sz="1600"/>
              <a:t> </a:t>
            </a:r>
            <a:r>
              <a:rPr lang="en-US" sz="1600" err="1"/>
              <a:t>na</a:t>
            </a:r>
            <a:r>
              <a:rPr lang="en-US" sz="1600"/>
              <a:t> </a:t>
            </a:r>
            <a:r>
              <a:rPr lang="en-US" sz="1600" err="1"/>
              <a:t>confeção</a:t>
            </a:r>
            <a:r>
              <a:rPr lang="en-US" sz="1600"/>
              <a:t> de </a:t>
            </a:r>
            <a:r>
              <a:rPr lang="en-US" sz="1600" err="1"/>
              <a:t>uma</a:t>
            </a:r>
            <a:r>
              <a:rPr lang="en-US" sz="1600"/>
              <a:t> </a:t>
            </a:r>
            <a:r>
              <a:rPr lang="en-US" sz="1600" err="1"/>
              <a:t>refeição</a:t>
            </a:r>
            <a:endParaRPr lang="en-US" sz="1600"/>
          </a:p>
        </p:txBody>
      </p:sp>
      <p:pic>
        <p:nvPicPr>
          <p:cNvPr id="8" name="Graphic 7" descr="Badge 1 outline">
            <a:extLst>
              <a:ext uri="{FF2B5EF4-FFF2-40B4-BE49-F238E27FC236}">
                <a16:creationId xmlns:a16="http://schemas.microsoft.com/office/drawing/2014/main" id="{18ED2E86-C63D-0D7E-872C-9607F73811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737" y="2851484"/>
            <a:ext cx="914400" cy="914400"/>
          </a:xfrm>
          <a:prstGeom prst="rect">
            <a:avLst/>
          </a:prstGeom>
        </p:spPr>
      </p:pic>
      <p:pic>
        <p:nvPicPr>
          <p:cNvPr id="11" name="Graphic 10" descr="Badge 4 outline">
            <a:extLst>
              <a:ext uri="{FF2B5EF4-FFF2-40B4-BE49-F238E27FC236}">
                <a16:creationId xmlns:a16="http://schemas.microsoft.com/office/drawing/2014/main" id="{9D369091-26A0-40A5-6903-6CFC361B3F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2673" y="2851483"/>
            <a:ext cx="914400" cy="914400"/>
          </a:xfrm>
          <a:prstGeom prst="rect">
            <a:avLst/>
          </a:prstGeom>
        </p:spPr>
      </p:pic>
      <p:pic>
        <p:nvPicPr>
          <p:cNvPr id="14" name="Graphic 13" descr="Badge 3 outline">
            <a:extLst>
              <a:ext uri="{FF2B5EF4-FFF2-40B4-BE49-F238E27FC236}">
                <a16:creationId xmlns:a16="http://schemas.microsoft.com/office/drawing/2014/main" id="{09F52778-1069-D1DA-08A8-DBF719FEC7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0610" y="2851483"/>
            <a:ext cx="914400" cy="914400"/>
          </a:xfrm>
          <a:prstGeom prst="rect">
            <a:avLst/>
          </a:prstGeom>
        </p:spPr>
      </p:pic>
      <p:pic>
        <p:nvPicPr>
          <p:cNvPr id="16" name="Graphic 15" descr="Badge outline">
            <a:extLst>
              <a:ext uri="{FF2B5EF4-FFF2-40B4-BE49-F238E27FC236}">
                <a16:creationId xmlns:a16="http://schemas.microsoft.com/office/drawing/2014/main" id="{3016DA38-DE67-4987-262C-12605E4681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10526" y="2851484"/>
            <a:ext cx="914400" cy="914400"/>
          </a:xfrm>
          <a:prstGeom prst="rect">
            <a:avLst/>
          </a:prstGeom>
        </p:spPr>
      </p:pic>
    </p:spTree>
    <p:extLst>
      <p:ext uri="{BB962C8B-B14F-4D97-AF65-F5344CB8AC3E}">
        <p14:creationId xmlns:p14="http://schemas.microsoft.com/office/powerpoint/2010/main" val="823017289"/>
      </p:ext>
    </p:extLst>
  </p:cSld>
  <p:clrMapOvr>
    <a:masterClrMapping/>
  </p:clrMapOvr>
  <p:transition spd="med"/>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1F23-AAE1-A279-8849-B03A81660EA9}"/>
              </a:ext>
            </a:extLst>
          </p:cNvPr>
          <p:cNvSpPr>
            <a:spLocks noGrp="1"/>
          </p:cNvSpPr>
          <p:nvPr>
            <p:ph type="title"/>
          </p:nvPr>
        </p:nvSpPr>
        <p:spPr>
          <a:xfrm>
            <a:off x="1153652" y="1197697"/>
            <a:ext cx="3236977" cy="4069080"/>
          </a:xfrm>
        </p:spPr>
        <p:txBody>
          <a:bodyPr/>
          <a:lstStyle/>
          <a:p>
            <a:r>
              <a:rPr lang="pt-PT"/>
              <a:t>Cenário 4</a:t>
            </a:r>
            <a:br>
              <a:rPr lang="pt-PT"/>
            </a:br>
            <a:endParaRPr lang="pt-PT"/>
          </a:p>
        </p:txBody>
      </p:sp>
      <p:sp>
        <p:nvSpPr>
          <p:cNvPr id="3" name="Text Placeholder 2">
            <a:extLst>
              <a:ext uri="{FF2B5EF4-FFF2-40B4-BE49-F238E27FC236}">
                <a16:creationId xmlns:a16="http://schemas.microsoft.com/office/drawing/2014/main" id="{8C67BD37-87B9-982C-C6A1-1225B8B2A1CB}"/>
              </a:ext>
            </a:extLst>
          </p:cNvPr>
          <p:cNvSpPr>
            <a:spLocks noGrp="1"/>
          </p:cNvSpPr>
          <p:nvPr>
            <p:ph type="body" sz="half" idx="1"/>
          </p:nvPr>
        </p:nvSpPr>
        <p:spPr>
          <a:xfrm>
            <a:off x="5739417" y="1025255"/>
            <a:ext cx="5111497" cy="6224631"/>
          </a:xfrm>
        </p:spPr>
        <p:txBody>
          <a:bodyPr lIns="45719" tIns="45720" rIns="45719" bIns="45720" anchor="ctr">
            <a:normAutofit/>
          </a:bodyPr>
          <a:lstStyle/>
          <a:p>
            <a:pPr>
              <a:lnSpc>
                <a:spcPct val="150000"/>
              </a:lnSpc>
            </a:pPr>
            <a:br>
              <a:rPr lang="pt-PT" sz="1200"/>
            </a:br>
            <a:r>
              <a:rPr lang="pt-PT" sz="1400" b="1">
                <a:solidFill>
                  <a:schemeClr val="accent5">
                    <a:lumMod val="75000"/>
                  </a:schemeClr>
                </a:solidFill>
              </a:rPr>
              <a:t>Passos:</a:t>
            </a:r>
            <a:endParaRPr lang="pt-PT" sz="1200" b="1">
              <a:solidFill>
                <a:schemeClr val="accent5">
                  <a:lumMod val="75000"/>
                </a:schemeClr>
              </a:solidFill>
            </a:endParaRPr>
          </a:p>
          <a:p>
            <a:pPr>
              <a:lnSpc>
                <a:spcPct val="150000"/>
              </a:lnSpc>
            </a:pPr>
            <a:r>
              <a:rPr lang="pt-PT" sz="1200">
                <a:solidFill>
                  <a:schemeClr val="tx1"/>
                </a:solidFill>
              </a:rPr>
              <a:t>-”Viva!” – diz o senhor Mário chamando o assistente e ativando-o.</a:t>
            </a:r>
          </a:p>
          <a:p>
            <a:pPr>
              <a:lnSpc>
                <a:spcPct val="150000"/>
              </a:lnSpc>
            </a:pPr>
            <a:r>
              <a:rPr lang="pt-PT" sz="1200">
                <a:solidFill>
                  <a:schemeClr val="tx1"/>
                </a:solidFill>
              </a:rPr>
              <a:t>-”Bom dia, como posso ajudar hoje?” – responde o assistente.</a:t>
            </a:r>
          </a:p>
          <a:p>
            <a:pPr>
              <a:lnSpc>
                <a:spcPct val="150000"/>
              </a:lnSpc>
            </a:pPr>
            <a:r>
              <a:rPr lang="pt-PT" sz="1200"/>
              <a:t>-”Hoje gostaria de fazer Frango à Brás. Tenho tudo que preciso para a receita?” – questiona o senhor Mário.</a:t>
            </a:r>
            <a:br>
              <a:rPr lang="pt-PT" sz="1200"/>
            </a:br>
            <a:r>
              <a:rPr lang="pt-PT" sz="1200"/>
              <a:t>O assistente consulta o stock da despensa de forma a garantir que os ingredientes se encontram disponíveis.</a:t>
            </a:r>
            <a:br>
              <a:rPr lang="pt-PT" sz="1200"/>
            </a:br>
            <a:r>
              <a:rPr lang="pt-PT" sz="1200"/>
              <a:t>“Tem todos os ingredientes necessários para a receita. A lista dos mesmos já se encontra no ecrã.” – retorna o assistente passado um momento.</a:t>
            </a:r>
            <a:br>
              <a:rPr lang="pt-PT" sz="1200"/>
            </a:br>
            <a:r>
              <a:rPr lang="pt-PT" sz="1200"/>
              <a:t>- ”Quando quiser iniciar a confeção diga ‘AVANÇA’ ” – informa o assistente. </a:t>
            </a:r>
            <a:br>
              <a:rPr lang="pt-PT" sz="1200"/>
            </a:br>
            <a:r>
              <a:rPr lang="pt-PT" sz="1200"/>
              <a:t>-”AVANÇA” – responde o Sr. Mário após ter separado os ingredientes que viu no ecrã.</a:t>
            </a:r>
            <a:br>
              <a:rPr lang="pt-PT" sz="1200"/>
            </a:br>
            <a:r>
              <a:rPr lang="pt-PT" sz="1200"/>
              <a:t>-”O 1º passo é cozer o peito de frango e vai demorar 15min , quando estiver tudo pronto diga 'AVANÇA' que irei inicializar o cronometro”- informa o assistente.</a:t>
            </a:r>
          </a:p>
          <a:p>
            <a:pPr>
              <a:lnSpc>
                <a:spcPct val="150000"/>
              </a:lnSpc>
            </a:pPr>
            <a:r>
              <a:rPr lang="pt-PT" sz="1200"/>
              <a:t>... chegando ao fim da preparação o assistente declara “Preparação completa, estarei disponível caso precise de mim”</a:t>
            </a:r>
            <a:endParaRPr lang="pt-PT" sz="1400"/>
          </a:p>
          <a:p>
            <a:endParaRPr lang="pt-PT" sz="1400"/>
          </a:p>
          <a:p>
            <a:endParaRPr lang="pt-PT" sz="1400"/>
          </a:p>
          <a:p>
            <a:endParaRPr lang="pt-PT" sz="1400"/>
          </a:p>
        </p:txBody>
      </p:sp>
      <p:sp>
        <p:nvSpPr>
          <p:cNvPr id="4" name="Slide Number Placeholder 3">
            <a:extLst>
              <a:ext uri="{FF2B5EF4-FFF2-40B4-BE49-F238E27FC236}">
                <a16:creationId xmlns:a16="http://schemas.microsoft.com/office/drawing/2014/main" id="{038C29AA-9533-2221-8FB1-6015521E527F}"/>
              </a:ext>
            </a:extLst>
          </p:cNvPr>
          <p:cNvSpPr>
            <a:spLocks noGrp="1"/>
          </p:cNvSpPr>
          <p:nvPr>
            <p:ph type="sldNum" sz="quarter" idx="2"/>
          </p:nvPr>
        </p:nvSpPr>
        <p:spPr/>
        <p:txBody>
          <a:bodyPr/>
          <a:lstStyle/>
          <a:p>
            <a:fld id="{86CB4B4D-7CA3-9044-876B-883B54F8677D}" type="slidenum">
              <a:rPr lang="en-PT" smtClean="0"/>
              <a:t>14</a:t>
            </a:fld>
            <a:endParaRPr lang="en-PT"/>
          </a:p>
        </p:txBody>
      </p:sp>
      <p:sp>
        <p:nvSpPr>
          <p:cNvPr id="5" name="TextBox 4">
            <a:extLst>
              <a:ext uri="{FF2B5EF4-FFF2-40B4-BE49-F238E27FC236}">
                <a16:creationId xmlns:a16="http://schemas.microsoft.com/office/drawing/2014/main" id="{3E0FEEEE-87F2-7696-D65B-8A05320367EF}"/>
              </a:ext>
            </a:extLst>
          </p:cNvPr>
          <p:cNvSpPr txBox="1"/>
          <p:nvPr/>
        </p:nvSpPr>
        <p:spPr>
          <a:xfrm>
            <a:off x="1700238" y="3426596"/>
            <a:ext cx="214380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pt-PT" sz="1200">
                <a:solidFill>
                  <a:schemeClr val="accent5">
                    <a:lumMod val="40000"/>
                    <a:lumOff val="60000"/>
                  </a:schemeClr>
                </a:solidFill>
              </a:rPr>
              <a:t>Ajudar o utilizador a preparar a receita dando instruções passo-a-passo</a:t>
            </a:r>
            <a:endParaRPr kumimoji="0" lang="pt-PT" sz="1400" b="0" i="0" u="none" strike="noStrike" cap="none" spc="0" normalizeH="0" baseline="0">
              <a:ln>
                <a:noFill/>
              </a:ln>
              <a:solidFill>
                <a:schemeClr val="accent5">
                  <a:lumMod val="40000"/>
                  <a:lumOff val="60000"/>
                </a:schemeClr>
              </a:solidFill>
              <a:effectLst/>
              <a:uFillTx/>
              <a:latin typeface="Avenir Next LT Pro"/>
              <a:ea typeface="Avenir Next LT Pro"/>
              <a:cs typeface="Avenir Next LT Pro"/>
              <a:sym typeface="Avenir Next LT Pro"/>
            </a:endParaRPr>
          </a:p>
        </p:txBody>
      </p:sp>
    </p:spTree>
    <p:extLst>
      <p:ext uri="{BB962C8B-B14F-4D97-AF65-F5344CB8AC3E}">
        <p14:creationId xmlns:p14="http://schemas.microsoft.com/office/powerpoint/2010/main" val="362573604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Cantos Arredondados 6">
            <a:extLst>
              <a:ext uri="{FF2B5EF4-FFF2-40B4-BE49-F238E27FC236}">
                <a16:creationId xmlns:a16="http://schemas.microsoft.com/office/drawing/2014/main" id="{017FA479-0993-8D71-10A1-0632903E4513}"/>
              </a:ext>
            </a:extLst>
          </p:cNvPr>
          <p:cNvSpPr/>
          <p:nvPr/>
        </p:nvSpPr>
        <p:spPr>
          <a:xfrm>
            <a:off x="4291693" y="5750378"/>
            <a:ext cx="3461657" cy="925285"/>
          </a:xfrm>
          <a:prstGeom prst="roundRect">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pt-PT"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2" name="Slide Number Placeholder 1">
            <a:extLst>
              <a:ext uri="{FF2B5EF4-FFF2-40B4-BE49-F238E27FC236}">
                <a16:creationId xmlns:a16="http://schemas.microsoft.com/office/drawing/2014/main" id="{26DE2605-9C3C-5070-979C-A77A4E857DB5}"/>
              </a:ext>
            </a:extLst>
          </p:cNvPr>
          <p:cNvSpPr>
            <a:spLocks noGrp="1"/>
          </p:cNvSpPr>
          <p:nvPr>
            <p:ph type="sldNum" sz="quarter" idx="2"/>
          </p:nvPr>
        </p:nvSpPr>
        <p:spPr/>
        <p:txBody>
          <a:bodyPr/>
          <a:lstStyle/>
          <a:p>
            <a:fld id="{86CB4B4D-7CA3-9044-876B-883B54F8677D}" type="slidenum">
              <a:rPr lang="en-PT" smtClean="0"/>
              <a:t>15</a:t>
            </a:fld>
            <a:endParaRPr lang="en-PT"/>
          </a:p>
        </p:txBody>
      </p:sp>
      <p:sp>
        <p:nvSpPr>
          <p:cNvPr id="4" name="Title 1">
            <a:extLst>
              <a:ext uri="{FF2B5EF4-FFF2-40B4-BE49-F238E27FC236}">
                <a16:creationId xmlns:a16="http://schemas.microsoft.com/office/drawing/2014/main" id="{B1DBADA6-FB7E-68F2-9822-973215339BDD}"/>
              </a:ext>
            </a:extLst>
          </p:cNvPr>
          <p:cNvSpPr txBox="1">
            <a:spLocks/>
          </p:cNvSpPr>
          <p:nvPr/>
        </p:nvSpPr>
        <p:spPr>
          <a:xfrm>
            <a:off x="838200" y="365125"/>
            <a:ext cx="10515600" cy="1325563"/>
          </a:xfrm>
          <a:prstGeom prst="rect">
            <a:avLst/>
          </a:prstGeom>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9pPr>
          </a:lstStyle>
          <a:p>
            <a:pPr hangingPunct="1"/>
            <a:r>
              <a:rPr lang="en-US" err="1">
                <a:solidFill>
                  <a:schemeClr val="accent2">
                    <a:lumMod val="50000"/>
                  </a:schemeClr>
                </a:solidFill>
              </a:rPr>
              <a:t>Requisitos</a:t>
            </a:r>
            <a:endParaRPr lang="en-US">
              <a:solidFill>
                <a:schemeClr val="accent2">
                  <a:lumMod val="50000"/>
                </a:schemeClr>
              </a:solidFill>
            </a:endParaRPr>
          </a:p>
        </p:txBody>
      </p:sp>
      <p:graphicFrame>
        <p:nvGraphicFramePr>
          <p:cNvPr id="6" name="Table 5">
            <a:extLst>
              <a:ext uri="{FF2B5EF4-FFF2-40B4-BE49-F238E27FC236}">
                <a16:creationId xmlns:a16="http://schemas.microsoft.com/office/drawing/2014/main" id="{1CD2A9D2-B319-0E45-6D81-37B0DC95E79A}"/>
              </a:ext>
            </a:extLst>
          </p:cNvPr>
          <p:cNvGraphicFramePr>
            <a:graphicFrameLocks noGrp="1"/>
          </p:cNvGraphicFramePr>
          <p:nvPr>
            <p:extLst>
              <p:ext uri="{D42A27DB-BD31-4B8C-83A1-F6EECF244321}">
                <p14:modId xmlns:p14="http://schemas.microsoft.com/office/powerpoint/2010/main" val="2283032965"/>
              </p:ext>
            </p:extLst>
          </p:nvPr>
        </p:nvGraphicFramePr>
        <p:xfrm>
          <a:off x="1860137" y="1679472"/>
          <a:ext cx="8469747" cy="3758767"/>
        </p:xfrm>
        <a:graphic>
          <a:graphicData uri="http://schemas.openxmlformats.org/drawingml/2006/table">
            <a:tbl>
              <a:tblPr firstRow="1" bandRow="1">
                <a:tableStyleId>{EEE7283C-3CF3-47DC-8721-378D4A62B228}</a:tableStyleId>
              </a:tblPr>
              <a:tblGrid>
                <a:gridCol w="2823249">
                  <a:extLst>
                    <a:ext uri="{9D8B030D-6E8A-4147-A177-3AD203B41FA5}">
                      <a16:colId xmlns:a16="http://schemas.microsoft.com/office/drawing/2014/main" val="615878849"/>
                    </a:ext>
                  </a:extLst>
                </a:gridCol>
                <a:gridCol w="2823249">
                  <a:extLst>
                    <a:ext uri="{9D8B030D-6E8A-4147-A177-3AD203B41FA5}">
                      <a16:colId xmlns:a16="http://schemas.microsoft.com/office/drawing/2014/main" val="4021622252"/>
                    </a:ext>
                  </a:extLst>
                </a:gridCol>
                <a:gridCol w="2823249">
                  <a:extLst>
                    <a:ext uri="{9D8B030D-6E8A-4147-A177-3AD203B41FA5}">
                      <a16:colId xmlns:a16="http://schemas.microsoft.com/office/drawing/2014/main" val="175146068"/>
                    </a:ext>
                  </a:extLst>
                </a:gridCol>
              </a:tblGrid>
              <a:tr h="659418">
                <a:tc>
                  <a:txBody>
                    <a:bodyPr/>
                    <a:lstStyle/>
                    <a:p>
                      <a:pPr algn="ctr"/>
                      <a:endParaRPr lang="pt-PT"/>
                    </a:p>
                    <a:p>
                      <a:pPr algn="ctr"/>
                      <a:r>
                        <a:rPr lang="pt-PT"/>
                        <a:t>Funcionais</a:t>
                      </a:r>
                    </a:p>
                  </a:txBody>
                  <a:tcPr/>
                </a:tc>
                <a:tc>
                  <a:txBody>
                    <a:bodyPr/>
                    <a:lstStyle/>
                    <a:p>
                      <a:pPr algn="ctr"/>
                      <a:endParaRPr lang="pt-PT"/>
                    </a:p>
                    <a:p>
                      <a:pPr algn="ctr"/>
                      <a:r>
                        <a:rPr lang="pt-PT"/>
                        <a:t>Não Funcionais</a:t>
                      </a:r>
                    </a:p>
                  </a:txBody>
                  <a:tcPr/>
                </a:tc>
                <a:tc>
                  <a:txBody>
                    <a:bodyPr/>
                    <a:lstStyle/>
                    <a:p>
                      <a:pPr algn="ctr"/>
                      <a:endParaRPr lang="pt-PT"/>
                    </a:p>
                    <a:p>
                      <a:pPr algn="ctr"/>
                      <a:r>
                        <a:rPr lang="pt-PT"/>
                        <a:t>De Interação</a:t>
                      </a:r>
                    </a:p>
                  </a:txBody>
                  <a:tcPr/>
                </a:tc>
                <a:extLst>
                  <a:ext uri="{0D108BD9-81ED-4DB2-BD59-A6C34878D82A}">
                    <a16:rowId xmlns:a16="http://schemas.microsoft.com/office/drawing/2014/main" val="4240083790"/>
                  </a:ext>
                </a:extLst>
              </a:tr>
              <a:tr h="3099349">
                <a:tc>
                  <a:txBody>
                    <a:bodyPr/>
                    <a:lstStyle/>
                    <a:p>
                      <a:pPr algn="l"/>
                      <a:endParaRPr lang="pt-PT"/>
                    </a:p>
                    <a:p>
                      <a:pPr marL="171450" indent="-171450" algn="l">
                        <a:lnSpc>
                          <a:spcPct val="100000"/>
                        </a:lnSpc>
                        <a:buFont typeface="Arial" panose="020B0604020202020204" pitchFamily="34" charset="0"/>
                        <a:buChar char="•"/>
                      </a:pPr>
                      <a:r>
                        <a:rPr lang="pt-PT"/>
                        <a:t>Adicionar produtos ao stock </a:t>
                      </a:r>
                      <a:r>
                        <a:rPr lang="pt-PT" b="0" u="none"/>
                        <a:t>(</a:t>
                      </a:r>
                      <a:r>
                        <a:rPr lang="pt-PT" b="0" u="none">
                          <a:solidFill>
                            <a:srgbClr val="FF0000"/>
                          </a:solidFill>
                        </a:rPr>
                        <a:t>P0</a:t>
                      </a:r>
                      <a:r>
                        <a:rPr lang="pt-PT" b="0" u="none"/>
                        <a:t>)</a:t>
                      </a:r>
                    </a:p>
                    <a:p>
                      <a:pPr marL="171450" indent="-171450" algn="l">
                        <a:lnSpc>
                          <a:spcPct val="100000"/>
                        </a:lnSpc>
                        <a:buFont typeface="Arial" panose="020B0604020202020204" pitchFamily="34" charset="0"/>
                        <a:buChar char="•"/>
                      </a:pPr>
                      <a:endParaRPr lang="pt-PT"/>
                    </a:p>
                    <a:p>
                      <a:pPr marL="171450" indent="-171450" algn="l">
                        <a:lnSpc>
                          <a:spcPct val="100000"/>
                        </a:lnSpc>
                        <a:buFont typeface="Arial" panose="020B0604020202020204" pitchFamily="34" charset="0"/>
                        <a:buChar char="•"/>
                      </a:pPr>
                      <a:r>
                        <a:rPr lang="pt-PT"/>
                        <a:t>Reter informação sobre a quantidade de produtos (</a:t>
                      </a:r>
                      <a:r>
                        <a:rPr lang="pt-PT">
                          <a:solidFill>
                            <a:srgbClr val="FF0000"/>
                          </a:solidFill>
                        </a:rPr>
                        <a:t>P0</a:t>
                      </a:r>
                      <a:r>
                        <a:rPr lang="pt-PT"/>
                        <a:t>)</a:t>
                      </a:r>
                    </a:p>
                    <a:p>
                      <a:pPr marL="171450" indent="-171450" algn="l">
                        <a:lnSpc>
                          <a:spcPct val="100000"/>
                        </a:lnSpc>
                        <a:buFont typeface="Arial" panose="020B0604020202020204" pitchFamily="34" charset="0"/>
                        <a:buChar char="•"/>
                      </a:pPr>
                      <a:endParaRPr lang="pt-PT"/>
                    </a:p>
                    <a:p>
                      <a:pPr marL="171450" indent="-171450" algn="l">
                        <a:lnSpc>
                          <a:spcPct val="100000"/>
                        </a:lnSpc>
                        <a:buFont typeface="Arial" panose="020B0604020202020204" pitchFamily="34" charset="0"/>
                        <a:buChar char="•"/>
                      </a:pPr>
                      <a:r>
                        <a:rPr lang="pt-PT"/>
                        <a:t>Ver a informação da receita (</a:t>
                      </a:r>
                      <a:r>
                        <a:rPr lang="pt-PT">
                          <a:solidFill>
                            <a:srgbClr val="FF0000"/>
                          </a:solidFill>
                        </a:rPr>
                        <a:t>P0</a:t>
                      </a:r>
                      <a:r>
                        <a:rPr lang="pt-PT"/>
                        <a:t>)</a:t>
                      </a:r>
                    </a:p>
                    <a:p>
                      <a:pPr marL="171450" indent="-171450" algn="l">
                        <a:lnSpc>
                          <a:spcPct val="100000"/>
                        </a:lnSpc>
                        <a:buFont typeface="Arial" panose="020B0604020202020204" pitchFamily="34" charset="0"/>
                        <a:buChar char="•"/>
                      </a:pPr>
                      <a:endParaRPr lang="pt-PT"/>
                    </a:p>
                    <a:p>
                      <a:pPr marL="171450" indent="-171450" algn="l">
                        <a:lnSpc>
                          <a:spcPct val="100000"/>
                        </a:lnSpc>
                        <a:buFont typeface="Arial" panose="020B0604020202020204" pitchFamily="34" charset="0"/>
                        <a:buChar char="•"/>
                      </a:pPr>
                      <a:r>
                        <a:rPr lang="pt-PT"/>
                        <a:t>Criar alerta com produtos próximos do prazo de validade (</a:t>
                      </a:r>
                      <a:r>
                        <a:rPr lang="pt-PT">
                          <a:solidFill>
                            <a:srgbClr val="FFFF00"/>
                          </a:solidFill>
                        </a:rPr>
                        <a:t>P1</a:t>
                      </a:r>
                      <a:r>
                        <a:rPr lang="pt-PT"/>
                        <a:t>)</a:t>
                      </a:r>
                    </a:p>
                    <a:p>
                      <a:pPr marL="171450" indent="-171450" algn="l">
                        <a:lnSpc>
                          <a:spcPct val="100000"/>
                        </a:lnSpc>
                        <a:buFont typeface="Arial" panose="020B0604020202020204" pitchFamily="34" charset="0"/>
                        <a:buChar char="•"/>
                      </a:pPr>
                      <a:endParaRPr lang="pt-PT"/>
                    </a:p>
                    <a:p>
                      <a:pPr marL="171450" indent="-171450" algn="l">
                        <a:lnSpc>
                          <a:spcPct val="100000"/>
                        </a:lnSpc>
                        <a:buFont typeface="Arial" panose="020B0604020202020204" pitchFamily="34" charset="0"/>
                        <a:buChar char="•"/>
                      </a:pPr>
                      <a:r>
                        <a:rPr lang="pt-PT"/>
                        <a:t>Retornar uma lista com os produtos em falta (</a:t>
                      </a:r>
                      <a:r>
                        <a:rPr lang="pt-PT">
                          <a:solidFill>
                            <a:srgbClr val="FFFF00"/>
                          </a:solidFill>
                        </a:rPr>
                        <a:t>P1</a:t>
                      </a:r>
                      <a:r>
                        <a:rPr lang="pt-PT"/>
                        <a:t>)</a:t>
                      </a:r>
                    </a:p>
                  </a:txBody>
                  <a:tcPr/>
                </a:tc>
                <a:tc>
                  <a:txBody>
                    <a:bodyPr/>
                    <a:lstStyle/>
                    <a:p>
                      <a:pPr algn="l"/>
                      <a:endParaRPr lang="pt-PT"/>
                    </a:p>
                    <a:p>
                      <a:pPr marL="171450" indent="-171450" algn="l">
                        <a:buFont typeface="Arial" panose="020B0604020202020204" pitchFamily="34" charset="0"/>
                        <a:buChar char="•"/>
                      </a:pPr>
                      <a:r>
                        <a:rPr lang="pt-PT"/>
                        <a:t>Ter uma base de dados onde consta o inventário de produtos (</a:t>
                      </a:r>
                      <a:r>
                        <a:rPr lang="pt-PT">
                          <a:solidFill>
                            <a:srgbClr val="FF0000"/>
                          </a:solidFill>
                        </a:rPr>
                        <a:t>P0</a:t>
                      </a:r>
                      <a:r>
                        <a:rPr lang="pt-PT"/>
                        <a:t>)</a:t>
                      </a:r>
                    </a:p>
                    <a:p>
                      <a:pPr marL="171450" indent="-171450" algn="l">
                        <a:buFont typeface="Arial" panose="020B0604020202020204" pitchFamily="34" charset="0"/>
                        <a:buChar char="•"/>
                      </a:pPr>
                      <a:endParaRPr lang="pt-PT"/>
                    </a:p>
                    <a:p>
                      <a:pPr marL="171450" indent="-171450" algn="l">
                        <a:buFont typeface="Arial" panose="020B0604020202020204" pitchFamily="34" charset="0"/>
                        <a:buChar char="•"/>
                      </a:pPr>
                      <a:r>
                        <a:rPr lang="pt-PT"/>
                        <a:t>Ter uma base de dados com receitas (</a:t>
                      </a:r>
                      <a:r>
                        <a:rPr lang="pt-PT">
                          <a:solidFill>
                            <a:srgbClr val="FF0000"/>
                          </a:solidFill>
                        </a:rPr>
                        <a:t>P0</a:t>
                      </a:r>
                      <a:r>
                        <a:rPr lang="pt-PT"/>
                        <a:t>)</a:t>
                      </a:r>
                    </a:p>
                    <a:p>
                      <a:pPr marL="171450" indent="-171450" algn="l">
                        <a:buFont typeface="Arial" panose="020B0604020202020204" pitchFamily="34" charset="0"/>
                        <a:buChar char="•"/>
                      </a:pPr>
                      <a:endParaRPr lang="pt-PT"/>
                    </a:p>
                    <a:p>
                      <a:pPr marL="171450" indent="-171450" algn="l">
                        <a:buFont typeface="Arial" panose="020B0604020202020204" pitchFamily="34" charset="0"/>
                        <a:buChar char="•"/>
                      </a:pPr>
                      <a:r>
                        <a:rPr lang="pt-PT"/>
                        <a:t>Tecnologia para leitura dos códigos de barras (</a:t>
                      </a:r>
                      <a:r>
                        <a:rPr lang="pt-PT">
                          <a:solidFill>
                            <a:srgbClr val="FFFF00"/>
                          </a:solidFill>
                        </a:rPr>
                        <a:t>P1</a:t>
                      </a:r>
                      <a:r>
                        <a:rPr lang="pt-PT"/>
                        <a:t>)</a:t>
                      </a:r>
                    </a:p>
                  </a:txBody>
                  <a:tcPr/>
                </a:tc>
                <a:tc>
                  <a:txBody>
                    <a:bodyPr/>
                    <a:lstStyle/>
                    <a:p>
                      <a:pPr marL="171450" indent="-171450" algn="l">
                        <a:buFont typeface="Arial" panose="020B0604020202020204" pitchFamily="34" charset="0"/>
                        <a:buChar char="•"/>
                      </a:pPr>
                      <a:endParaRPr lang="pt-PT"/>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pt-PT"/>
                        <a:t>Entender linguagem natural (</a:t>
                      </a:r>
                      <a:r>
                        <a:rPr lang="pt-PT">
                          <a:solidFill>
                            <a:srgbClr val="FFFF00"/>
                          </a:solidFill>
                        </a:rPr>
                        <a:t>P1</a:t>
                      </a:r>
                      <a:r>
                        <a:rPr lang="pt-PT"/>
                        <a:t>)</a:t>
                      </a:r>
                    </a:p>
                    <a:p>
                      <a:pPr marL="171450" indent="-171450" algn="l">
                        <a:buFont typeface="Arial" panose="020B0604020202020204" pitchFamily="34" charset="0"/>
                        <a:buChar char="•"/>
                      </a:pPr>
                      <a:endParaRPr lang="pt-PT"/>
                    </a:p>
                    <a:p>
                      <a:pPr marL="171450" indent="-171450" algn="l">
                        <a:buFont typeface="Arial" panose="020B0604020202020204" pitchFamily="34" charset="0"/>
                        <a:buChar char="•"/>
                      </a:pPr>
                      <a:r>
                        <a:rPr lang="pt-PT"/>
                        <a:t>Ativação por voz com palavras chave (</a:t>
                      </a:r>
                      <a:r>
                        <a:rPr lang="pt-PT">
                          <a:solidFill>
                            <a:srgbClr val="FFFF00"/>
                          </a:solidFill>
                        </a:rPr>
                        <a:t>P1</a:t>
                      </a:r>
                      <a:r>
                        <a:rPr lang="pt-PT"/>
                        <a:t>)</a:t>
                      </a:r>
                    </a:p>
                    <a:p>
                      <a:pPr marL="171450" indent="-171450" algn="l">
                        <a:buFont typeface="Arial" panose="020B0604020202020204" pitchFamily="34" charset="0"/>
                        <a:buChar char="•"/>
                      </a:pPr>
                      <a:endParaRPr lang="pt-PT"/>
                    </a:p>
                    <a:p>
                      <a:pPr marL="171450" indent="-171450" algn="l">
                        <a:buFont typeface="Arial" panose="020B0604020202020204" pitchFamily="34" charset="0"/>
                        <a:buChar char="•"/>
                      </a:pPr>
                      <a:r>
                        <a:rPr lang="pt-PT"/>
                        <a:t>Dar informação por voz (</a:t>
                      </a:r>
                      <a:r>
                        <a:rPr lang="pt-PT">
                          <a:solidFill>
                            <a:srgbClr val="FFFF00"/>
                          </a:solidFill>
                        </a:rPr>
                        <a:t>P1</a:t>
                      </a:r>
                      <a:r>
                        <a:rPr lang="pt-PT"/>
                        <a:t>)</a:t>
                      </a:r>
                    </a:p>
                    <a:p>
                      <a:pPr marL="171450" indent="-171450" algn="l">
                        <a:buFont typeface="Arial" panose="020B0604020202020204" pitchFamily="34" charset="0"/>
                        <a:buChar char="•"/>
                      </a:pPr>
                      <a:endParaRPr lang="pt-PT"/>
                    </a:p>
                    <a:p>
                      <a:pPr marL="171450" indent="-171450" algn="l">
                        <a:buFont typeface="Arial" panose="020B0604020202020204" pitchFamily="34" charset="0"/>
                        <a:buChar char="•"/>
                      </a:pPr>
                      <a:r>
                        <a:rPr lang="pt-PT"/>
                        <a:t>Capacidade de mostrar informação no ecrã (</a:t>
                      </a:r>
                      <a:r>
                        <a:rPr lang="pt-PT">
                          <a:solidFill>
                            <a:srgbClr val="00B050"/>
                          </a:solidFill>
                        </a:rPr>
                        <a:t>P2</a:t>
                      </a:r>
                      <a:r>
                        <a:rPr lang="pt-PT"/>
                        <a:t>)</a:t>
                      </a:r>
                    </a:p>
                    <a:p>
                      <a:pPr marL="171450" indent="-171450" algn="l">
                        <a:buFont typeface="Arial" panose="020B0604020202020204" pitchFamily="34" charset="0"/>
                        <a:buChar char="•"/>
                      </a:pPr>
                      <a:endParaRPr lang="pt-PT"/>
                    </a:p>
                    <a:p>
                      <a:pPr marL="171450" indent="-171450" algn="l">
                        <a:buFont typeface="Arial" panose="020B0604020202020204" pitchFamily="34" charset="0"/>
                        <a:buChar char="•"/>
                      </a:pPr>
                      <a:r>
                        <a:rPr lang="pt-PT"/>
                        <a:t>Capacidade de fornecer alertas e listas (</a:t>
                      </a:r>
                      <a:r>
                        <a:rPr lang="pt-PT">
                          <a:solidFill>
                            <a:srgbClr val="FFFF00"/>
                          </a:solidFill>
                        </a:rPr>
                        <a:t>P1</a:t>
                      </a:r>
                      <a:r>
                        <a:rPr lang="pt-PT"/>
                        <a:t>)</a:t>
                      </a:r>
                    </a:p>
                    <a:p>
                      <a:pPr marL="171450" indent="-171450" algn="l">
                        <a:buFont typeface="Arial" panose="020B0604020202020204" pitchFamily="34" charset="0"/>
                        <a:buChar char="•"/>
                      </a:pPr>
                      <a:endParaRPr lang="pt-PT"/>
                    </a:p>
                  </a:txBody>
                  <a:tcPr/>
                </a:tc>
                <a:extLst>
                  <a:ext uri="{0D108BD9-81ED-4DB2-BD59-A6C34878D82A}">
                    <a16:rowId xmlns:a16="http://schemas.microsoft.com/office/drawing/2014/main" val="3886001488"/>
                  </a:ext>
                </a:extLst>
              </a:tr>
            </a:tbl>
          </a:graphicData>
        </a:graphic>
      </p:graphicFrame>
      <p:sp>
        <p:nvSpPr>
          <p:cNvPr id="3" name="CaixaDeTexto 2">
            <a:extLst>
              <a:ext uri="{FF2B5EF4-FFF2-40B4-BE49-F238E27FC236}">
                <a16:creationId xmlns:a16="http://schemas.microsoft.com/office/drawing/2014/main" id="{52D3A7FE-7934-9F87-A199-8DFC6C90BC7E}"/>
              </a:ext>
            </a:extLst>
          </p:cNvPr>
          <p:cNvSpPr txBox="1"/>
          <p:nvPr/>
        </p:nvSpPr>
        <p:spPr>
          <a:xfrm>
            <a:off x="4724399" y="5747656"/>
            <a:ext cx="274320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pt-PT" dirty="0">
                <a:solidFill>
                  <a:srgbClr val="FF0000"/>
                </a:solidFill>
              </a:rPr>
              <a:t>P0</a:t>
            </a:r>
            <a:r>
              <a:rPr lang="pt-PT" dirty="0"/>
              <a:t> </a:t>
            </a:r>
            <a:r>
              <a:rPr lang="pt-PT" dirty="0">
                <a:solidFill>
                  <a:schemeClr val="bg1"/>
                </a:solidFill>
              </a:rPr>
              <a:t>= Máxima Prioridade</a:t>
            </a:r>
          </a:p>
          <a:p>
            <a:r>
              <a:rPr lang="pt-PT" dirty="0">
                <a:solidFill>
                  <a:srgbClr val="FFFF00"/>
                </a:solidFill>
              </a:rPr>
              <a:t>P1</a:t>
            </a:r>
            <a:r>
              <a:rPr lang="pt-PT" dirty="0"/>
              <a:t> </a:t>
            </a:r>
            <a:r>
              <a:rPr lang="pt-PT" dirty="0">
                <a:solidFill>
                  <a:schemeClr val="bg1"/>
                </a:solidFill>
              </a:rPr>
              <a:t>= Média Prioridade</a:t>
            </a:r>
          </a:p>
          <a:p>
            <a:r>
              <a:rPr lang="pt-PT" dirty="0">
                <a:solidFill>
                  <a:srgbClr val="00B050"/>
                </a:solidFill>
              </a:rPr>
              <a:t>P2</a:t>
            </a:r>
            <a:r>
              <a:rPr lang="pt-PT" dirty="0"/>
              <a:t> </a:t>
            </a:r>
            <a:r>
              <a:rPr lang="pt-PT" dirty="0">
                <a:solidFill>
                  <a:schemeClr val="bg1"/>
                </a:solidFill>
              </a:rPr>
              <a:t>= Mínima Prioridade</a:t>
            </a:r>
            <a:endParaRPr lang="pt-PT" dirty="0" err="1">
              <a:solidFill>
                <a:schemeClr val="bg1"/>
              </a:solidFill>
            </a:endParaRPr>
          </a:p>
        </p:txBody>
      </p:sp>
    </p:spTree>
    <p:extLst>
      <p:ext uri="{BB962C8B-B14F-4D97-AF65-F5344CB8AC3E}">
        <p14:creationId xmlns:p14="http://schemas.microsoft.com/office/powerpoint/2010/main" val="3061660928"/>
      </p:ext>
    </p:extLst>
  </p:cSld>
  <p:clrMapOvr>
    <a:masterClrMapping/>
  </p:clrMapOvr>
  <p:transition spd="med"/>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0D0-AFAD-4B32-8A0C-03966D11749A}"/>
              </a:ext>
            </a:extLst>
          </p:cNvPr>
          <p:cNvSpPr>
            <a:spLocks noGrp="1"/>
          </p:cNvSpPr>
          <p:nvPr>
            <p:ph type="title"/>
          </p:nvPr>
        </p:nvSpPr>
        <p:spPr>
          <a:xfrm>
            <a:off x="3094840" y="0"/>
            <a:ext cx="10515600" cy="1325563"/>
          </a:xfrm>
        </p:spPr>
        <p:txBody>
          <a:bodyPr/>
          <a:lstStyle/>
          <a:p>
            <a:r>
              <a:rPr lang="pt-PT">
                <a:solidFill>
                  <a:schemeClr val="accent2">
                    <a:lumMod val="50000"/>
                  </a:schemeClr>
                </a:solidFill>
              </a:rPr>
              <a:t>Arquitetura do Sistema</a:t>
            </a:r>
            <a:endParaRPr lang="pt-PT"/>
          </a:p>
        </p:txBody>
      </p:sp>
      <p:sp>
        <p:nvSpPr>
          <p:cNvPr id="4" name="Slide Number Placeholder 3">
            <a:extLst>
              <a:ext uri="{FF2B5EF4-FFF2-40B4-BE49-F238E27FC236}">
                <a16:creationId xmlns:a16="http://schemas.microsoft.com/office/drawing/2014/main" id="{1AA5963C-0B10-E5AB-949F-F2C6CB648F1E}"/>
              </a:ext>
            </a:extLst>
          </p:cNvPr>
          <p:cNvSpPr>
            <a:spLocks noGrp="1"/>
          </p:cNvSpPr>
          <p:nvPr>
            <p:ph type="sldNum" sz="quarter" idx="2"/>
          </p:nvPr>
        </p:nvSpPr>
        <p:spPr>
          <a:xfrm>
            <a:off x="11081934" y="6400413"/>
            <a:ext cx="271867" cy="276999"/>
          </a:xfrm>
        </p:spPr>
        <p:txBody>
          <a:bodyPr/>
          <a:lstStyle/>
          <a:p>
            <a:fld id="{86CB4B4D-7CA3-9044-876B-883B54F8677D}" type="slidenum">
              <a:rPr lang="pt-PT" smtClean="0"/>
              <a:t>16</a:t>
            </a:fld>
            <a:endParaRPr lang="pt-PT"/>
          </a:p>
        </p:txBody>
      </p:sp>
      <p:pic>
        <p:nvPicPr>
          <p:cNvPr id="8" name="Picture 7">
            <a:extLst>
              <a:ext uri="{FF2B5EF4-FFF2-40B4-BE49-F238E27FC236}">
                <a16:creationId xmlns:a16="http://schemas.microsoft.com/office/drawing/2014/main" id="{153A0A79-D09E-4192-E8DC-1D9E6666E847}"/>
              </a:ext>
            </a:extLst>
          </p:cNvPr>
          <p:cNvPicPr>
            <a:picLocks noChangeAspect="1"/>
          </p:cNvPicPr>
          <p:nvPr/>
        </p:nvPicPr>
        <p:blipFill>
          <a:blip r:embed="rId3"/>
          <a:stretch>
            <a:fillRect/>
          </a:stretch>
        </p:blipFill>
        <p:spPr>
          <a:xfrm>
            <a:off x="117318" y="563304"/>
            <a:ext cx="11957363" cy="6082032"/>
          </a:xfrm>
          <a:prstGeom prst="rect">
            <a:avLst/>
          </a:prstGeom>
        </p:spPr>
      </p:pic>
    </p:spTree>
    <p:extLst>
      <p:ext uri="{BB962C8B-B14F-4D97-AF65-F5344CB8AC3E}">
        <p14:creationId xmlns:p14="http://schemas.microsoft.com/office/powerpoint/2010/main" val="3126462799"/>
      </p:ext>
    </p:extLst>
  </p:cSld>
  <p:clrMapOvr>
    <a:masterClrMapping/>
  </p:clrMapOvr>
  <p:transition spd="med"/>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Questões ?</a:t>
            </a:r>
            <a:endParaRPr/>
          </a:p>
        </p:txBody>
      </p:sp>
      <p:sp>
        <p:nvSpPr>
          <p:cNvPr id="4" name="Slide Number Placeholder 3">
            <a:extLst>
              <a:ext uri="{FF2B5EF4-FFF2-40B4-BE49-F238E27FC236}">
                <a16:creationId xmlns:a16="http://schemas.microsoft.com/office/drawing/2014/main" id="{0AC3B26F-DCB4-1EF1-348C-FCE5011F8687}"/>
              </a:ext>
            </a:extLst>
          </p:cNvPr>
          <p:cNvSpPr>
            <a:spLocks noGrp="1"/>
          </p:cNvSpPr>
          <p:nvPr>
            <p:ph type="sldNum" sz="quarter" idx="2"/>
          </p:nvPr>
        </p:nvSpPr>
        <p:spPr/>
        <p:txBody>
          <a:bodyPr/>
          <a:lstStyle/>
          <a:p>
            <a:fld id="{86CB4B4D-7CA3-9044-876B-883B54F8677D}" type="slidenum">
              <a:rPr lang="en-US"/>
              <a:t>17</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45719" tIns="45720" rIns="45719" bIns="45720" anchor="ctr">
            <a:normAutofit/>
          </a:bodyPr>
          <a:lstStyle/>
          <a:p>
            <a:r>
              <a:rPr lang="pt-PT"/>
              <a:t>Contexto</a:t>
            </a:r>
            <a:br>
              <a:rPr lang="pt-PT"/>
            </a:br>
            <a:r>
              <a:rPr lang="en-PT"/>
              <a:t>(Casa Viva+)</a:t>
            </a:r>
            <a:endParaRPr/>
          </a:p>
        </p:txBody>
      </p:sp>
      <p:sp>
        <p:nvSpPr>
          <p:cNvPr id="3" name="Text Placeholder 2"/>
          <p:cNvSpPr>
            <a:spLocks noGrp="1"/>
          </p:cNvSpPr>
          <p:nvPr>
            <p:ph type="body" sz="half" idx="1"/>
          </p:nvPr>
        </p:nvSpPr>
        <p:spPr>
          <a:xfrm>
            <a:off x="5788152" y="1527047"/>
            <a:ext cx="5111497" cy="4065786"/>
          </a:xfrm>
        </p:spPr>
        <p:txBody>
          <a:bodyPr lIns="46800" tIns="45720" rIns="45719" bIns="45720" anchor="ctr">
            <a:normAutofit lnSpcReduction="10000"/>
          </a:bodyPr>
          <a:lstStyle/>
          <a:p>
            <a:pPr marL="457200" indent="-457200">
              <a:lnSpc>
                <a:spcPct val="150000"/>
              </a:lnSpc>
              <a:buFont typeface="Arial" panose="020B0604020202020204" pitchFamily="34" charset="0"/>
              <a:buChar char="•"/>
            </a:pPr>
            <a:r>
              <a:rPr lang="pt-PT" sz="2000"/>
              <a:t>População</a:t>
            </a:r>
            <a:r>
              <a:rPr lang="en-US" sz="2000"/>
              <a:t> </a:t>
            </a:r>
            <a:r>
              <a:rPr lang="pt-PT" sz="2000"/>
              <a:t>envelhecida</a:t>
            </a:r>
            <a:r>
              <a:rPr lang="en-US" sz="2000"/>
              <a:t> </a:t>
            </a:r>
            <a:r>
              <a:rPr lang="en-US" sz="2000" err="1"/>
              <a:t>em</a:t>
            </a:r>
            <a:r>
              <a:rPr lang="en-US" sz="2000"/>
              <a:t> Portugal</a:t>
            </a:r>
          </a:p>
          <a:p>
            <a:pPr marL="457200" indent="-457200">
              <a:lnSpc>
                <a:spcPct val="150000"/>
              </a:lnSpc>
              <a:buFont typeface="Arial" panose="020B0604020202020204" pitchFamily="34" charset="0"/>
              <a:buChar char="•"/>
            </a:pPr>
            <a:endParaRPr lang="en-US" sz="2000"/>
          </a:p>
          <a:p>
            <a:pPr marL="457200" indent="-457200">
              <a:lnSpc>
                <a:spcPct val="150000"/>
              </a:lnSpc>
              <a:buFont typeface="Arial" panose="020B0604020202020204" pitchFamily="34" charset="0"/>
              <a:buChar char="•"/>
            </a:pPr>
            <a:r>
              <a:rPr lang="pt-PT" sz="2000"/>
              <a:t>Idosos</a:t>
            </a:r>
            <a:r>
              <a:rPr lang="en-US" sz="2000"/>
              <a:t> </a:t>
            </a:r>
            <a:r>
              <a:rPr lang="pt-PT" sz="2000"/>
              <a:t>precisam</a:t>
            </a:r>
            <a:r>
              <a:rPr lang="en-US" sz="2000"/>
              <a:t> de </a:t>
            </a:r>
            <a:r>
              <a:rPr lang="en-US" sz="2000" err="1"/>
              <a:t>assistência</a:t>
            </a:r>
            <a:r>
              <a:rPr lang="en-US" sz="2000"/>
              <a:t> com </a:t>
            </a:r>
            <a:r>
              <a:rPr lang="pt-PT" sz="2000"/>
              <a:t>atividades</a:t>
            </a:r>
            <a:r>
              <a:rPr lang="en-US" sz="2000"/>
              <a:t> </a:t>
            </a:r>
            <a:r>
              <a:rPr lang="en-US" sz="2000" err="1"/>
              <a:t>básicas</a:t>
            </a:r>
            <a:r>
              <a:rPr lang="en-US" sz="2000"/>
              <a:t> para se </a:t>
            </a:r>
            <a:r>
              <a:rPr lang="en-US" sz="2000" err="1"/>
              <a:t>manterem</a:t>
            </a:r>
            <a:r>
              <a:rPr lang="en-US" sz="2000"/>
              <a:t> </a:t>
            </a:r>
            <a:r>
              <a:rPr lang="en-US" sz="2000" err="1"/>
              <a:t>ativos</a:t>
            </a:r>
            <a:r>
              <a:rPr lang="en-US" sz="2000"/>
              <a:t> e </a:t>
            </a:r>
            <a:r>
              <a:rPr lang="en-US" sz="2000" err="1"/>
              <a:t>autónomos</a:t>
            </a:r>
            <a:endParaRPr lang="en-US" sz="2000"/>
          </a:p>
          <a:p>
            <a:pPr marL="457200" indent="-457200">
              <a:lnSpc>
                <a:spcPct val="150000"/>
              </a:lnSpc>
              <a:buFont typeface="Arial" panose="020B0604020202020204" pitchFamily="34" charset="0"/>
              <a:buChar char="•"/>
            </a:pPr>
            <a:endParaRPr lang="pt-PT" sz="2000"/>
          </a:p>
          <a:p>
            <a:pPr marL="457200" indent="-457200">
              <a:lnSpc>
                <a:spcPct val="150000"/>
              </a:lnSpc>
              <a:buFont typeface="Arial" panose="020B0604020202020204" pitchFamily="34" charset="0"/>
              <a:buChar char="•"/>
            </a:pPr>
            <a:r>
              <a:rPr lang="en-GB" sz="2000"/>
              <a:t>A </a:t>
            </a:r>
            <a:r>
              <a:rPr lang="en-GB" sz="2000" err="1"/>
              <a:t>importância</a:t>
            </a:r>
            <a:r>
              <a:rPr lang="en-GB" sz="2000"/>
              <a:t> das smart homes no </a:t>
            </a:r>
            <a:r>
              <a:rPr lang="en-GB" sz="2000" err="1"/>
              <a:t>envelhecimento</a:t>
            </a:r>
            <a:r>
              <a:rPr lang="en-GB" sz="2000"/>
              <a:t> </a:t>
            </a:r>
            <a:r>
              <a:rPr lang="en-GB" sz="2000" err="1"/>
              <a:t>ativo</a:t>
            </a:r>
            <a:r>
              <a:rPr lang="en-GB" sz="2000"/>
              <a:t> </a:t>
            </a:r>
            <a:r>
              <a:rPr lang="en-GB" sz="2000" err="1"/>
              <a:t>deste</a:t>
            </a:r>
            <a:r>
              <a:rPr lang="en-GB" sz="2000"/>
              <a:t> </a:t>
            </a:r>
            <a:r>
              <a:rPr lang="en-GB" sz="2000" err="1"/>
              <a:t>grupo</a:t>
            </a:r>
            <a:endParaRPr sz="2000"/>
          </a:p>
        </p:txBody>
      </p:sp>
      <p:sp>
        <p:nvSpPr>
          <p:cNvPr id="4" name="Slide Number Placeholder 3">
            <a:extLst>
              <a:ext uri="{FF2B5EF4-FFF2-40B4-BE49-F238E27FC236}">
                <a16:creationId xmlns:a16="http://schemas.microsoft.com/office/drawing/2014/main" id="{23A4AB45-1857-B40A-F559-5C7BA7857DF8}"/>
              </a:ext>
            </a:extLst>
          </p:cNvPr>
          <p:cNvSpPr>
            <a:spLocks noGrp="1"/>
          </p:cNvSpPr>
          <p:nvPr>
            <p:ph type="sldNum" sz="quarter" idx="2"/>
          </p:nvPr>
        </p:nvSpPr>
        <p:spPr/>
        <p:txBody>
          <a:bodyPr/>
          <a:lstStyle/>
          <a:p>
            <a:fld id="{86CB4B4D-7CA3-9044-876B-883B54F8677D}" type="slidenum">
              <a:rPr lang="en-US"/>
              <a:t>2</a:t>
            </a:fld>
            <a:endParaRPr lang="en-US"/>
          </a:p>
        </p:txBody>
      </p: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F41708-E0A6-47E9-5A4C-9566E04BE746}"/>
              </a:ext>
            </a:extLst>
          </p:cNvPr>
          <p:cNvSpPr>
            <a:spLocks noGrp="1"/>
          </p:cNvSpPr>
          <p:nvPr>
            <p:ph type="sldNum" sz="quarter" idx="2"/>
          </p:nvPr>
        </p:nvSpPr>
        <p:spPr/>
        <p:txBody>
          <a:bodyPr/>
          <a:lstStyle/>
          <a:p>
            <a:fld id="{86CB4B4D-7CA3-9044-876B-883B54F8677D}" type="slidenum">
              <a:rPr lang="en-GB"/>
              <a:t>3</a:t>
            </a:fld>
            <a:endParaRPr lang="en-GB"/>
          </a:p>
        </p:txBody>
      </p:sp>
      <p:sp>
        <p:nvSpPr>
          <p:cNvPr id="2" name="Title 1">
            <a:extLst>
              <a:ext uri="{FF2B5EF4-FFF2-40B4-BE49-F238E27FC236}">
                <a16:creationId xmlns:a16="http://schemas.microsoft.com/office/drawing/2014/main" id="{279F8B99-A368-0F83-2765-74392652E7FC}"/>
              </a:ext>
            </a:extLst>
          </p:cNvPr>
          <p:cNvSpPr>
            <a:spLocks noGrp="1"/>
          </p:cNvSpPr>
          <p:nvPr>
            <p:ph type="title" idx="4294967295"/>
          </p:nvPr>
        </p:nvSpPr>
        <p:spPr>
          <a:xfrm>
            <a:off x="499506" y="407773"/>
            <a:ext cx="2676182" cy="936024"/>
          </a:xfrm>
        </p:spPr>
        <p:txBody>
          <a:bodyPr lIns="45719" tIns="45720" rIns="45719" bIns="45720" anchor="b">
            <a:normAutofit/>
          </a:bodyPr>
          <a:lstStyle/>
          <a:p>
            <a:r>
              <a:rPr lang="en-GB">
                <a:solidFill>
                  <a:schemeClr val="accent2">
                    <a:lumMod val="50000"/>
                  </a:schemeClr>
                </a:solidFill>
              </a:rPr>
              <a:t>OBJETIVOS</a:t>
            </a:r>
          </a:p>
        </p:txBody>
      </p:sp>
      <p:sp>
        <p:nvSpPr>
          <p:cNvPr id="11" name="Oval 10">
            <a:extLst>
              <a:ext uri="{FF2B5EF4-FFF2-40B4-BE49-F238E27FC236}">
                <a16:creationId xmlns:a16="http://schemas.microsoft.com/office/drawing/2014/main" id="{9B3D9B08-1A6A-8C2D-99AD-2375CA453DFA}"/>
              </a:ext>
            </a:extLst>
          </p:cNvPr>
          <p:cNvSpPr/>
          <p:nvPr/>
        </p:nvSpPr>
        <p:spPr>
          <a:xfrm>
            <a:off x="1478410" y="2368139"/>
            <a:ext cx="2141515" cy="2121722"/>
          </a:xfrm>
          <a:prstGeom prst="ellipse">
            <a:avLst/>
          </a:prstGeom>
          <a:solidFill>
            <a:schemeClr val="accent5">
              <a:lumMod val="60000"/>
              <a:lumOff val="40000"/>
            </a:schemeClr>
          </a:solidFill>
          <a:ln w="12700" cap="flat">
            <a:solidFill>
              <a:schemeClr val="accent5">
                <a:lumMod val="60000"/>
                <a:lumOff val="4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12" name="Oval 11">
            <a:extLst>
              <a:ext uri="{FF2B5EF4-FFF2-40B4-BE49-F238E27FC236}">
                <a16:creationId xmlns:a16="http://schemas.microsoft.com/office/drawing/2014/main" id="{A28C5F87-65A8-2E5D-3376-B0DF23636405}"/>
              </a:ext>
            </a:extLst>
          </p:cNvPr>
          <p:cNvSpPr/>
          <p:nvPr/>
        </p:nvSpPr>
        <p:spPr>
          <a:xfrm>
            <a:off x="5025242" y="2368139"/>
            <a:ext cx="2141515" cy="2121722"/>
          </a:xfrm>
          <a:prstGeom prst="ellipse">
            <a:avLst/>
          </a:prstGeom>
          <a:solidFill>
            <a:schemeClr val="accent2">
              <a:lumMod val="40000"/>
              <a:lumOff val="60000"/>
            </a:schemeClr>
          </a:solidFill>
          <a:ln w="12700" cap="flat">
            <a:solidFill>
              <a:schemeClr val="accent2">
                <a:lumMod val="40000"/>
                <a:lumOff val="6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13" name="Oval 12">
            <a:extLst>
              <a:ext uri="{FF2B5EF4-FFF2-40B4-BE49-F238E27FC236}">
                <a16:creationId xmlns:a16="http://schemas.microsoft.com/office/drawing/2014/main" id="{BDC2DBC5-B2FE-9179-9324-E1F726423432}"/>
              </a:ext>
            </a:extLst>
          </p:cNvPr>
          <p:cNvSpPr/>
          <p:nvPr/>
        </p:nvSpPr>
        <p:spPr>
          <a:xfrm>
            <a:off x="8572075" y="2368139"/>
            <a:ext cx="2141515" cy="2121722"/>
          </a:xfrm>
          <a:prstGeom prst="ellipse">
            <a:avLst/>
          </a:prstGeom>
          <a:solidFill>
            <a:schemeClr val="accent6">
              <a:lumMod val="60000"/>
              <a:lumOff val="40000"/>
            </a:schemeClr>
          </a:solidFill>
          <a:ln w="12700" cap="flat">
            <a:solidFill>
              <a:schemeClr val="accent6">
                <a:lumMod val="40000"/>
                <a:lumOff val="6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pic>
        <p:nvPicPr>
          <p:cNvPr id="18" name="Graphic 17" descr="Chat with solid fill">
            <a:extLst>
              <a:ext uri="{FF2B5EF4-FFF2-40B4-BE49-F238E27FC236}">
                <a16:creationId xmlns:a16="http://schemas.microsoft.com/office/drawing/2014/main" id="{70C14C34-81EE-7F27-030D-130239B4B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0183" y="2911127"/>
            <a:ext cx="1038454" cy="1038454"/>
          </a:xfrm>
          <a:prstGeom prst="rect">
            <a:avLst/>
          </a:prstGeom>
        </p:spPr>
      </p:pic>
      <p:pic>
        <p:nvPicPr>
          <p:cNvPr id="20" name="Graphic 19" descr="Voice with solid fill">
            <a:extLst>
              <a:ext uri="{FF2B5EF4-FFF2-40B4-BE49-F238E27FC236}">
                <a16:creationId xmlns:a16="http://schemas.microsoft.com/office/drawing/2014/main" id="{CFFA86A8-9636-A0FE-9D98-0E997ACAEF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78126" y="2929661"/>
            <a:ext cx="1035745" cy="1035745"/>
          </a:xfrm>
          <a:prstGeom prst="rect">
            <a:avLst/>
          </a:prstGeom>
        </p:spPr>
      </p:pic>
      <p:pic>
        <p:nvPicPr>
          <p:cNvPr id="22" name="Graphic 21" descr="Alarm Ringing with solid fill">
            <a:extLst>
              <a:ext uri="{FF2B5EF4-FFF2-40B4-BE49-F238E27FC236}">
                <a16:creationId xmlns:a16="http://schemas.microsoft.com/office/drawing/2014/main" id="{F2E3E9AF-62AA-B639-2206-198F234C0D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632" y="2971800"/>
            <a:ext cx="914400" cy="914400"/>
          </a:xfrm>
          <a:prstGeom prst="rect">
            <a:avLst/>
          </a:prstGeom>
        </p:spPr>
      </p:pic>
      <p:sp>
        <p:nvSpPr>
          <p:cNvPr id="23" name="TextBox 22">
            <a:extLst>
              <a:ext uri="{FF2B5EF4-FFF2-40B4-BE49-F238E27FC236}">
                <a16:creationId xmlns:a16="http://schemas.microsoft.com/office/drawing/2014/main" id="{096D0454-683D-467E-C6FD-3147275FAFD8}"/>
              </a:ext>
            </a:extLst>
          </p:cNvPr>
          <p:cNvSpPr txBox="1"/>
          <p:nvPr/>
        </p:nvSpPr>
        <p:spPr>
          <a:xfrm>
            <a:off x="1369097" y="4720281"/>
            <a:ext cx="236014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Desenvolver</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um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assistente</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de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conversação</a:t>
            </a:r>
            <a:endPar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24" name="TextBox 23">
            <a:extLst>
              <a:ext uri="{FF2B5EF4-FFF2-40B4-BE49-F238E27FC236}">
                <a16:creationId xmlns:a16="http://schemas.microsoft.com/office/drawing/2014/main" id="{AC5DA723-AF8D-651F-8373-0C6CEC926415}"/>
              </a:ext>
            </a:extLst>
          </p:cNvPr>
          <p:cNvSpPr txBox="1"/>
          <p:nvPr/>
        </p:nvSpPr>
        <p:spPr>
          <a:xfrm>
            <a:off x="4915928" y="4858780"/>
            <a:ext cx="236014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Proporcionar</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a:t>
            </a:r>
            <a:r>
              <a:rPr lang="en-GB" err="1"/>
              <a:t>uma</a:t>
            </a:r>
            <a:r>
              <a:rPr lang="en-GB"/>
              <a:t>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interação</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natural</a:t>
            </a:r>
          </a:p>
        </p:txBody>
      </p:sp>
      <p:sp>
        <p:nvSpPr>
          <p:cNvPr id="25" name="TextBox 24">
            <a:extLst>
              <a:ext uri="{FF2B5EF4-FFF2-40B4-BE49-F238E27FC236}">
                <a16:creationId xmlns:a16="http://schemas.microsoft.com/office/drawing/2014/main" id="{E2D83243-23E7-9FFE-0B5F-6514CF2EB2EA}"/>
              </a:ext>
            </a:extLst>
          </p:cNvPr>
          <p:cNvSpPr txBox="1"/>
          <p:nvPr/>
        </p:nvSpPr>
        <p:spPr>
          <a:xfrm>
            <a:off x="8462762" y="4720281"/>
            <a:ext cx="236014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Capacidade</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de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Alertas</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e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informação</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pro-</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ativa</a:t>
            </a:r>
            <a:endPar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Tree>
    <p:extLst>
      <p:ext uri="{BB962C8B-B14F-4D97-AF65-F5344CB8AC3E}">
        <p14:creationId xmlns:p14="http://schemas.microsoft.com/office/powerpoint/2010/main" val="30636347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00819C-CCA0-EB2A-CB97-1749D417C5BC}"/>
              </a:ext>
            </a:extLst>
          </p:cNvPr>
          <p:cNvSpPr>
            <a:spLocks noGrp="1"/>
          </p:cNvSpPr>
          <p:nvPr>
            <p:ph type="title"/>
          </p:nvPr>
        </p:nvSpPr>
        <p:spPr>
          <a:xfrm>
            <a:off x="3316223" y="1589654"/>
            <a:ext cx="5559553" cy="3803652"/>
          </a:xfrm>
        </p:spPr>
        <p:txBody>
          <a:bodyPr lIns="45719" tIns="45720" rIns="45719" bIns="45720" anchor="b">
            <a:noAutofit/>
          </a:bodyPr>
          <a:lstStyle/>
          <a:p>
            <a:r>
              <a:rPr lang="pt-PT" sz="4800"/>
              <a:t>Trabalho relacionado</a:t>
            </a:r>
            <a:br>
              <a:rPr lang="pt-PT" sz="4800"/>
            </a:br>
            <a:br>
              <a:rPr lang="pt-PT" sz="4800"/>
            </a:br>
            <a:r>
              <a:rPr lang="pt-PT" sz="4800"/>
              <a:t>Ferramentas</a:t>
            </a:r>
            <a:br>
              <a:rPr lang="pt-PT" sz="4800"/>
            </a:br>
            <a:br>
              <a:rPr lang="pt-PT" sz="4800"/>
            </a:br>
            <a:r>
              <a:rPr lang="pt-PT" sz="4800"/>
              <a:t>Tecnologias</a:t>
            </a:r>
          </a:p>
        </p:txBody>
      </p:sp>
      <p:sp>
        <p:nvSpPr>
          <p:cNvPr id="4" name="Marcador de Posição do Número do Diapositivo 3">
            <a:extLst>
              <a:ext uri="{FF2B5EF4-FFF2-40B4-BE49-F238E27FC236}">
                <a16:creationId xmlns:a16="http://schemas.microsoft.com/office/drawing/2014/main" id="{BE42AB5D-90D3-A840-ADEC-D26843E0DC36}"/>
              </a:ext>
            </a:extLst>
          </p:cNvPr>
          <p:cNvSpPr>
            <a:spLocks noGrp="1"/>
          </p:cNvSpPr>
          <p:nvPr>
            <p:ph type="sldNum" sz="quarter" idx="2"/>
          </p:nvPr>
        </p:nvSpPr>
        <p:spPr/>
        <p:txBody>
          <a:bodyPr/>
          <a:lstStyle/>
          <a:p>
            <a:fld id="{86CB4B4D-7CA3-9044-876B-883B54F8677D}" type="slidenum">
              <a:rPr lang="pt-PT"/>
              <a:t>4</a:t>
            </a:fld>
            <a:endParaRPr lang="pt-PT"/>
          </a:p>
        </p:txBody>
      </p:sp>
    </p:spTree>
    <p:extLst>
      <p:ext uri="{BB962C8B-B14F-4D97-AF65-F5344CB8AC3E}">
        <p14:creationId xmlns:p14="http://schemas.microsoft.com/office/powerpoint/2010/main" val="28970005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lack line drawing of a person's face&#10;&#10;Description automatically generated">
            <a:extLst>
              <a:ext uri="{FF2B5EF4-FFF2-40B4-BE49-F238E27FC236}">
                <a16:creationId xmlns:a16="http://schemas.microsoft.com/office/drawing/2014/main" id="{179B92AD-A41F-C60D-050F-B1A7601F9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193" y="2504421"/>
            <a:ext cx="1207840" cy="1207840"/>
          </a:xfrm>
          <a:prstGeom prst="rect">
            <a:avLst/>
          </a:prstGeom>
        </p:spPr>
      </p:pic>
      <p:sp>
        <p:nvSpPr>
          <p:cNvPr id="5" name="Slide Number Placeholder 4">
            <a:extLst>
              <a:ext uri="{FF2B5EF4-FFF2-40B4-BE49-F238E27FC236}">
                <a16:creationId xmlns:a16="http://schemas.microsoft.com/office/drawing/2014/main" id="{C392E641-F05B-431A-6BB7-E025F9CE27E8}"/>
              </a:ext>
            </a:extLst>
          </p:cNvPr>
          <p:cNvSpPr>
            <a:spLocks noGrp="1"/>
          </p:cNvSpPr>
          <p:nvPr>
            <p:ph type="sldNum" sz="quarter" idx="2"/>
          </p:nvPr>
        </p:nvSpPr>
        <p:spPr/>
        <p:txBody>
          <a:bodyPr/>
          <a:lstStyle/>
          <a:p>
            <a:fld id="{86CB4B4D-7CA3-9044-876B-883B54F8677D}" type="slidenum">
              <a:rPr lang="en-PT" smtClean="0"/>
              <a:t>5</a:t>
            </a:fld>
            <a:endParaRPr lang="en-PT"/>
          </a:p>
        </p:txBody>
      </p:sp>
      <p:pic>
        <p:nvPicPr>
          <p:cNvPr id="7" name="Picture 6" descr="A purple rectangular sign with white text&#10;&#10;Description automatically generated">
            <a:extLst>
              <a:ext uri="{FF2B5EF4-FFF2-40B4-BE49-F238E27FC236}">
                <a16:creationId xmlns:a16="http://schemas.microsoft.com/office/drawing/2014/main" id="{C5490B9C-1C53-DBF7-E8BB-74B55CB90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383" y="232181"/>
            <a:ext cx="2006600" cy="946150"/>
          </a:xfrm>
          <a:prstGeom prst="rect">
            <a:avLst/>
          </a:prstGeom>
        </p:spPr>
      </p:pic>
      <p:sp>
        <p:nvSpPr>
          <p:cNvPr id="12" name="TextBox 11">
            <a:extLst>
              <a:ext uri="{FF2B5EF4-FFF2-40B4-BE49-F238E27FC236}">
                <a16:creationId xmlns:a16="http://schemas.microsoft.com/office/drawing/2014/main" id="{399FA3C2-4627-BE1C-531B-6F0E875B2CD5}"/>
              </a:ext>
            </a:extLst>
          </p:cNvPr>
          <p:cNvSpPr txBox="1"/>
          <p:nvPr/>
        </p:nvSpPr>
        <p:spPr>
          <a:xfrm>
            <a:off x="2630337" y="829860"/>
            <a:ext cx="6635692" cy="1338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indent="0" algn="ctr" rtl="0" fontAlgn="base">
              <a:lnSpc>
                <a:spcPct val="150000"/>
              </a:lnSpc>
              <a:buNone/>
            </a:pPr>
            <a:r>
              <a:rPr lang="pt-PT" sz="1400" b="1" i="0">
                <a:solidFill>
                  <a:srgbClr val="333333"/>
                </a:solidFill>
                <a:effectLst/>
                <a:latin typeface="Calibri" panose="020F0502020204030204" pitchFamily="34" charset="0"/>
              </a:rPr>
              <a:t>Assistente para apoio a idosos em casa</a:t>
            </a:r>
            <a:r>
              <a:rPr lang="pt-PT" sz="1400" b="0" i="0">
                <a:solidFill>
                  <a:srgbClr val="333333"/>
                </a:solidFill>
                <a:effectLst/>
                <a:latin typeface="Calibri" panose="020F0502020204030204" pitchFamily="34" charset="0"/>
              </a:rPr>
              <a:t> </a:t>
            </a:r>
            <a:endParaRPr lang="pt-PT" sz="1400" b="0" i="0">
              <a:solidFill>
                <a:srgbClr val="000000"/>
              </a:solidFill>
              <a:effectLst/>
              <a:latin typeface="Segoe UI" panose="020B0502040204020203" pitchFamily="34" charset="0"/>
            </a:endParaRPr>
          </a:p>
          <a:p>
            <a:pPr marL="0" indent="0" algn="ctr" rtl="0" fontAlgn="base">
              <a:lnSpc>
                <a:spcPct val="150000"/>
              </a:lnSpc>
              <a:buNone/>
            </a:pPr>
            <a:r>
              <a:rPr lang="pt-PT" sz="1400" b="0" i="0">
                <a:solidFill>
                  <a:srgbClr val="333333"/>
                </a:solidFill>
                <a:effectLst/>
                <a:latin typeface="Calibri" panose="020F0502020204030204" pitchFamily="34" charset="0"/>
              </a:rPr>
              <a:t>O principal objetivo deste estudo, foca-se num assistente pessoal para a população idosa, que facilita a comunicação com outras pessoas e com equipamentos.  </a:t>
            </a:r>
            <a:endParaRPr lang="pt-PT" sz="1400" b="0" i="0">
              <a:solidFill>
                <a:srgbClr val="000000"/>
              </a:solidFill>
              <a:effectLst/>
              <a:latin typeface="Segoe UI" panose="020B0502040204020203" pitchFamily="34"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pt-PT"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pic>
        <p:nvPicPr>
          <p:cNvPr id="14" name="Picture 13" descr="A white robot with blue eyes&#10;&#10;Description automatically generated">
            <a:extLst>
              <a:ext uri="{FF2B5EF4-FFF2-40B4-BE49-F238E27FC236}">
                <a16:creationId xmlns:a16="http://schemas.microsoft.com/office/drawing/2014/main" id="{3DFC6283-165F-052B-1169-58FFFE3CA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5990" y="1493404"/>
            <a:ext cx="1293514" cy="1293514"/>
          </a:xfrm>
          <a:prstGeom prst="rect">
            <a:avLst/>
          </a:prstGeom>
        </p:spPr>
      </p:pic>
      <p:pic>
        <p:nvPicPr>
          <p:cNvPr id="16" name="Picture 15" descr="A logo of a company&#10;&#10;Description automatically generated">
            <a:extLst>
              <a:ext uri="{FF2B5EF4-FFF2-40B4-BE49-F238E27FC236}">
                <a16:creationId xmlns:a16="http://schemas.microsoft.com/office/drawing/2014/main" id="{D3B59FAE-1C40-58AB-AF1E-EA0B747553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474" y="2819402"/>
            <a:ext cx="1949818" cy="1015661"/>
          </a:xfrm>
          <a:prstGeom prst="rect">
            <a:avLst/>
          </a:prstGeom>
        </p:spPr>
      </p:pic>
      <p:sp>
        <p:nvSpPr>
          <p:cNvPr id="17" name="TextBox 16">
            <a:extLst>
              <a:ext uri="{FF2B5EF4-FFF2-40B4-BE49-F238E27FC236}">
                <a16:creationId xmlns:a16="http://schemas.microsoft.com/office/drawing/2014/main" id="{584DBE8A-95A8-04F1-7DDF-C5113AF66366}"/>
              </a:ext>
            </a:extLst>
          </p:cNvPr>
          <p:cNvSpPr txBox="1"/>
          <p:nvPr/>
        </p:nvSpPr>
        <p:spPr>
          <a:xfrm>
            <a:off x="2630337" y="2277346"/>
            <a:ext cx="7902430" cy="1661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rtl="0" fontAlgn="base">
              <a:lnSpc>
                <a:spcPct val="150000"/>
              </a:lnSpc>
            </a:pPr>
            <a:r>
              <a:rPr lang="en-US" sz="1400" b="1" i="0">
                <a:solidFill>
                  <a:srgbClr val="333333"/>
                </a:solidFill>
                <a:effectLst/>
                <a:latin typeface="Calibri" panose="020F0502020204030204" pitchFamily="34" charset="0"/>
              </a:rPr>
              <a:t>Assistive technology for healthy ageing for the elderly: an intelligent multimodal kitchen-terminal</a:t>
            </a:r>
            <a:r>
              <a:rPr lang="en-US" sz="1400" b="0" i="0">
                <a:solidFill>
                  <a:srgbClr val="333333"/>
                </a:solidFill>
                <a:effectLst/>
                <a:latin typeface="Calibri" panose="020F0502020204030204" pitchFamily="34" charset="0"/>
              </a:rPr>
              <a:t> </a:t>
            </a:r>
            <a:endParaRPr lang="en-US" sz="1800" b="0" i="0">
              <a:solidFill>
                <a:srgbClr val="000000"/>
              </a:solidFill>
              <a:effectLst/>
              <a:latin typeface="Segoe UI" panose="020B0502040204020203" pitchFamily="34" charset="0"/>
            </a:endParaRPr>
          </a:p>
          <a:p>
            <a:pPr algn="ctr" rtl="0" fontAlgn="base">
              <a:lnSpc>
                <a:spcPct val="150000"/>
              </a:lnSpc>
            </a:pPr>
            <a:r>
              <a:rPr lang="en-US" sz="1400" b="0" i="0">
                <a:solidFill>
                  <a:srgbClr val="333333"/>
                </a:solidFill>
                <a:effectLst/>
                <a:latin typeface="Calibri" panose="020F0502020204030204" pitchFamily="34" charset="0"/>
              </a:rPr>
              <a:t>Este </a:t>
            </a:r>
            <a:r>
              <a:rPr lang="en-US" sz="1400" b="0" i="0" err="1">
                <a:solidFill>
                  <a:srgbClr val="333333"/>
                </a:solidFill>
                <a:effectLst/>
                <a:latin typeface="Calibri" panose="020F0502020204030204" pitchFamily="34" charset="0"/>
              </a:rPr>
              <a:t>estudo</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oferece</a:t>
            </a:r>
            <a:r>
              <a:rPr lang="en-US" sz="1400" b="0" i="0">
                <a:solidFill>
                  <a:srgbClr val="333333"/>
                </a:solidFill>
                <a:effectLst/>
                <a:latin typeface="Calibri" panose="020F0502020204030204" pitchFamily="34" charset="0"/>
              </a:rPr>
              <a:t> um </a:t>
            </a:r>
            <a:r>
              <a:rPr lang="en-US" sz="1400" b="0" i="0" err="1">
                <a:solidFill>
                  <a:srgbClr val="333333"/>
                </a:solidFill>
                <a:effectLst/>
                <a:latin typeface="Calibri" panose="020F0502020204030204" pitchFamily="34" charset="0"/>
              </a:rPr>
              <a:t>assistente</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focado</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na</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população</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idosa</a:t>
            </a:r>
            <a:r>
              <a:rPr lang="en-US" sz="1400" b="0" i="0">
                <a:solidFill>
                  <a:srgbClr val="333333"/>
                </a:solidFill>
                <a:effectLst/>
                <a:latin typeface="Calibri" panose="020F0502020204030204" pitchFamily="34" charset="0"/>
              </a:rPr>
              <a:t> para </a:t>
            </a:r>
            <a:r>
              <a:rPr lang="en-US" sz="1400" b="0" i="0" err="1">
                <a:solidFill>
                  <a:srgbClr val="333333"/>
                </a:solidFill>
                <a:effectLst/>
                <a:latin typeface="Calibri" panose="020F0502020204030204" pitchFamily="34" charset="0"/>
              </a:rPr>
              <a:t>apoiar</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na</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sua</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saúde</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geral</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especialmente</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na</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sua</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nutrição</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Foi</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desenvolvido</a:t>
            </a:r>
            <a:r>
              <a:rPr lang="en-US" sz="1400" b="0" i="0">
                <a:solidFill>
                  <a:srgbClr val="333333"/>
                </a:solidFill>
                <a:effectLst/>
                <a:latin typeface="Calibri" panose="020F0502020204030204" pitchFamily="34" charset="0"/>
              </a:rPr>
              <a:t> um </a:t>
            </a:r>
            <a:r>
              <a:rPr lang="en-US" sz="1400" b="0" i="0" err="1">
                <a:solidFill>
                  <a:srgbClr val="333333"/>
                </a:solidFill>
                <a:effectLst/>
                <a:latin typeface="Calibri" panose="020F0502020204030204" pitchFamily="34" charset="0"/>
              </a:rPr>
              <a:t>assistente</a:t>
            </a:r>
            <a:r>
              <a:rPr lang="en-US" sz="1400" b="0" i="0">
                <a:solidFill>
                  <a:srgbClr val="333333"/>
                </a:solidFill>
                <a:effectLst/>
                <a:latin typeface="Calibri" panose="020F0502020204030204" pitchFamily="34" charset="0"/>
              </a:rPr>
              <a:t> multimodal para </a:t>
            </a:r>
            <a:r>
              <a:rPr lang="en-US" sz="1400" b="0" i="0" err="1">
                <a:solidFill>
                  <a:srgbClr val="333333"/>
                </a:solidFill>
                <a:effectLst/>
                <a:latin typeface="Calibri" panose="020F0502020204030204" pitchFamily="34" charset="0"/>
              </a:rPr>
              <a:t>os</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idosos</a:t>
            </a:r>
            <a:r>
              <a:rPr lang="en-US" sz="1400" b="0" i="0">
                <a:solidFill>
                  <a:srgbClr val="333333"/>
                </a:solidFill>
                <a:effectLst/>
                <a:latin typeface="Calibri" panose="020F0502020204030204" pitchFamily="34" charset="0"/>
              </a:rPr>
              <a:t>, com o </a:t>
            </a:r>
            <a:r>
              <a:rPr lang="en-US" sz="1400" b="0" i="0" err="1">
                <a:solidFill>
                  <a:srgbClr val="333333"/>
                </a:solidFill>
                <a:effectLst/>
                <a:latin typeface="Calibri" panose="020F0502020204030204" pitchFamily="34" charset="0"/>
              </a:rPr>
              <a:t>intuito</a:t>
            </a:r>
            <a:r>
              <a:rPr lang="en-US" sz="1400" b="0" i="0">
                <a:solidFill>
                  <a:srgbClr val="333333"/>
                </a:solidFill>
                <a:effectLst/>
                <a:latin typeface="Calibri" panose="020F0502020204030204" pitchFamily="34" charset="0"/>
              </a:rPr>
              <a:t> de </a:t>
            </a:r>
            <a:r>
              <a:rPr lang="en-US" sz="1400" b="0" i="0" err="1">
                <a:solidFill>
                  <a:srgbClr val="333333"/>
                </a:solidFill>
                <a:effectLst/>
                <a:latin typeface="Calibri" panose="020F0502020204030204" pitchFamily="34" charset="0"/>
              </a:rPr>
              <a:t>avaliar</a:t>
            </a:r>
            <a:r>
              <a:rPr lang="en-US" sz="1400" b="0" i="0">
                <a:solidFill>
                  <a:srgbClr val="333333"/>
                </a:solidFill>
                <a:effectLst/>
                <a:latin typeface="Calibri" panose="020F0502020204030204" pitchFamily="34" charset="0"/>
              </a:rPr>
              <a:t> e </a:t>
            </a:r>
            <a:r>
              <a:rPr lang="en-US" sz="1400" b="0" i="0" err="1">
                <a:solidFill>
                  <a:srgbClr val="333333"/>
                </a:solidFill>
                <a:effectLst/>
                <a:latin typeface="Calibri" panose="020F0502020204030204" pitchFamily="34" charset="0"/>
              </a:rPr>
              <a:t>apoiar</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individualmente</a:t>
            </a:r>
            <a:r>
              <a:rPr lang="en-US" sz="1400" b="0" i="0">
                <a:solidFill>
                  <a:srgbClr val="333333"/>
                </a:solidFill>
                <a:effectLst/>
                <a:latin typeface="Calibri" panose="020F0502020204030204" pitchFamily="34" charset="0"/>
              </a:rPr>
              <a:t> a </a:t>
            </a:r>
            <a:r>
              <a:rPr lang="en-US" sz="1400" b="0" i="0" err="1">
                <a:solidFill>
                  <a:srgbClr val="333333"/>
                </a:solidFill>
                <a:effectLst/>
                <a:latin typeface="Calibri" panose="020F0502020204030204" pitchFamily="34" charset="0"/>
              </a:rPr>
              <a:t>ingestão</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nutricional</a:t>
            </a:r>
            <a:r>
              <a:rPr lang="en-US" sz="1400" b="0" i="0">
                <a:solidFill>
                  <a:srgbClr val="333333"/>
                </a:solidFill>
                <a:effectLst/>
                <a:latin typeface="Calibri" panose="020F0502020204030204" pitchFamily="34" charset="0"/>
              </a:rPr>
              <a:t> de </a:t>
            </a:r>
            <a:r>
              <a:rPr lang="en-US" sz="1400" b="0" i="0" err="1">
                <a:solidFill>
                  <a:srgbClr val="333333"/>
                </a:solidFill>
                <a:effectLst/>
                <a:latin typeface="Calibri" panose="020F0502020204030204" pitchFamily="34" charset="0"/>
              </a:rPr>
              <a:t>cada</a:t>
            </a:r>
            <a:r>
              <a:rPr lang="en-US" sz="1400" b="0" i="0">
                <a:solidFill>
                  <a:srgbClr val="333333"/>
                </a:solidFill>
                <a:effectLst/>
                <a:latin typeface="Calibri" panose="020F0502020204030204" pitchFamily="34" charset="0"/>
              </a:rPr>
              <a:t> </a:t>
            </a:r>
            <a:r>
              <a:rPr lang="en-US" sz="1400" b="0" i="0" err="1">
                <a:solidFill>
                  <a:srgbClr val="333333"/>
                </a:solidFill>
                <a:effectLst/>
                <a:latin typeface="Calibri" panose="020F0502020204030204" pitchFamily="34" charset="0"/>
              </a:rPr>
              <a:t>idoso</a:t>
            </a:r>
            <a:r>
              <a:rPr lang="en-US" sz="1400" b="0" i="0">
                <a:solidFill>
                  <a:srgbClr val="333333"/>
                </a:solidFill>
                <a:effectLst/>
                <a:latin typeface="Calibri" panose="020F0502020204030204" pitchFamily="34" charset="0"/>
              </a:rPr>
              <a:t>.  </a:t>
            </a:r>
            <a:endParaRPr lang="en-US" sz="1800" b="0" i="0">
              <a:solidFill>
                <a:srgbClr val="000000"/>
              </a:solidFill>
              <a:effectLst/>
              <a:latin typeface="Segoe UI" panose="020B0502040204020203" pitchFamily="34"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pt-PT"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18" name="TextBox 17">
            <a:extLst>
              <a:ext uri="{FF2B5EF4-FFF2-40B4-BE49-F238E27FC236}">
                <a16:creationId xmlns:a16="http://schemas.microsoft.com/office/drawing/2014/main" id="{730B5346-33D1-12D1-29EA-517496DC84E6}"/>
              </a:ext>
            </a:extLst>
          </p:cNvPr>
          <p:cNvSpPr txBox="1"/>
          <p:nvPr/>
        </p:nvSpPr>
        <p:spPr>
          <a:xfrm>
            <a:off x="2663670" y="4256112"/>
            <a:ext cx="8110776"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rtl="0" fontAlgn="base">
              <a:lnSpc>
                <a:spcPct val="150000"/>
              </a:lnSpc>
            </a:pPr>
            <a:r>
              <a:rPr lang="en-US" sz="1400" b="1" i="0">
                <a:solidFill>
                  <a:srgbClr val="333333"/>
                </a:solidFill>
                <a:effectLst/>
                <a:latin typeface="+mn-lt"/>
              </a:rPr>
              <a:t>An adaptive smart system to foster disabled and elderly people in kitchen-related task </a:t>
            </a:r>
            <a:r>
              <a:rPr lang="en-US" sz="1400" b="0" i="0">
                <a:solidFill>
                  <a:srgbClr val="000000"/>
                </a:solidFill>
                <a:effectLst/>
                <a:latin typeface="+mn-lt"/>
              </a:rPr>
              <a:t> </a:t>
            </a:r>
          </a:p>
          <a:p>
            <a:pPr algn="ctr" rtl="0" fontAlgn="base">
              <a:lnSpc>
                <a:spcPct val="150000"/>
              </a:lnSpc>
            </a:pPr>
            <a:r>
              <a:rPr lang="en-US" sz="1400" b="0" i="0">
                <a:solidFill>
                  <a:srgbClr val="000000"/>
                </a:solidFill>
                <a:effectLst/>
                <a:latin typeface="+mn-lt"/>
              </a:rPr>
              <a:t>Este </a:t>
            </a:r>
            <a:r>
              <a:rPr lang="en-US" sz="1400" b="0" i="0" err="1">
                <a:solidFill>
                  <a:srgbClr val="000000"/>
                </a:solidFill>
                <a:effectLst/>
                <a:latin typeface="+mn-lt"/>
              </a:rPr>
              <a:t>estudo</a:t>
            </a:r>
            <a:r>
              <a:rPr lang="en-US" sz="1400" b="0" i="0">
                <a:solidFill>
                  <a:srgbClr val="000000"/>
                </a:solidFill>
                <a:effectLst/>
                <a:latin typeface="+mn-lt"/>
              </a:rPr>
              <a:t> </a:t>
            </a:r>
            <a:r>
              <a:rPr lang="en-US" sz="1400" b="0" i="0" err="1">
                <a:solidFill>
                  <a:srgbClr val="000000"/>
                </a:solidFill>
                <a:effectLst/>
                <a:latin typeface="+mn-lt"/>
              </a:rPr>
              <a:t>propõe</a:t>
            </a:r>
            <a:r>
              <a:rPr lang="en-US" sz="1400" b="0" i="0">
                <a:solidFill>
                  <a:srgbClr val="000000"/>
                </a:solidFill>
                <a:effectLst/>
                <a:latin typeface="+mn-lt"/>
              </a:rPr>
              <a:t> </a:t>
            </a:r>
            <a:r>
              <a:rPr lang="en-US" sz="1400" b="0" i="0" err="1">
                <a:solidFill>
                  <a:srgbClr val="000000"/>
                </a:solidFill>
                <a:effectLst/>
                <a:latin typeface="+mn-lt"/>
              </a:rPr>
              <a:t>uma</a:t>
            </a:r>
            <a:r>
              <a:rPr lang="en-US" sz="1400" b="0" i="0">
                <a:solidFill>
                  <a:srgbClr val="000000"/>
                </a:solidFill>
                <a:effectLst/>
                <a:latin typeface="+mn-lt"/>
              </a:rPr>
              <a:t> nova </a:t>
            </a:r>
            <a:r>
              <a:rPr lang="en-US" sz="1400" b="0" i="0" err="1">
                <a:solidFill>
                  <a:srgbClr val="000000"/>
                </a:solidFill>
                <a:effectLst/>
                <a:latin typeface="+mn-lt"/>
              </a:rPr>
              <a:t>interação</a:t>
            </a:r>
            <a:r>
              <a:rPr lang="en-US" sz="1400" b="0" i="0">
                <a:solidFill>
                  <a:srgbClr val="000000"/>
                </a:solidFill>
                <a:effectLst/>
                <a:latin typeface="+mn-lt"/>
              </a:rPr>
              <a:t> </a:t>
            </a:r>
            <a:r>
              <a:rPr lang="en-US" sz="1400" b="0" i="0" err="1">
                <a:solidFill>
                  <a:srgbClr val="000000"/>
                </a:solidFill>
                <a:effectLst/>
                <a:latin typeface="+mn-lt"/>
              </a:rPr>
              <a:t>inteligente</a:t>
            </a:r>
            <a:r>
              <a:rPr lang="en-US" sz="1400" b="0" i="0">
                <a:solidFill>
                  <a:srgbClr val="000000"/>
                </a:solidFill>
                <a:effectLst/>
                <a:latin typeface="+mn-lt"/>
              </a:rPr>
              <a:t> com a </a:t>
            </a:r>
            <a:r>
              <a:rPr lang="en-US" sz="1400" b="0" i="0" err="1">
                <a:solidFill>
                  <a:srgbClr val="000000"/>
                </a:solidFill>
                <a:effectLst/>
                <a:latin typeface="+mn-lt"/>
              </a:rPr>
              <a:t>cozinha</a:t>
            </a:r>
            <a:r>
              <a:rPr lang="en-US" sz="1400" b="0" i="0">
                <a:solidFill>
                  <a:srgbClr val="000000"/>
                </a:solidFill>
                <a:effectLst/>
                <a:latin typeface="+mn-lt"/>
              </a:rPr>
              <a:t> que </a:t>
            </a:r>
            <a:r>
              <a:rPr lang="en-US" sz="1400" b="0" i="0" err="1">
                <a:solidFill>
                  <a:srgbClr val="000000"/>
                </a:solidFill>
                <a:effectLst/>
                <a:latin typeface="+mn-lt"/>
              </a:rPr>
              <a:t>é</a:t>
            </a:r>
            <a:r>
              <a:rPr lang="en-US" sz="1400" b="0" i="0">
                <a:solidFill>
                  <a:srgbClr val="000000"/>
                </a:solidFill>
                <a:effectLst/>
                <a:latin typeface="+mn-lt"/>
              </a:rPr>
              <a:t> </a:t>
            </a:r>
            <a:r>
              <a:rPr lang="en-US" sz="1400" b="0" i="0" err="1">
                <a:solidFill>
                  <a:srgbClr val="000000"/>
                </a:solidFill>
                <a:effectLst/>
                <a:latin typeface="+mn-lt"/>
              </a:rPr>
              <a:t>capaz</a:t>
            </a:r>
            <a:r>
              <a:rPr lang="en-US" sz="1400" b="0" i="0">
                <a:solidFill>
                  <a:srgbClr val="000000"/>
                </a:solidFill>
                <a:effectLst/>
                <a:latin typeface="+mn-lt"/>
              </a:rPr>
              <a:t> de </a:t>
            </a:r>
            <a:r>
              <a:rPr lang="en-US" sz="1400" b="0" i="0" err="1">
                <a:solidFill>
                  <a:srgbClr val="000000"/>
                </a:solidFill>
                <a:effectLst/>
                <a:latin typeface="+mn-lt"/>
              </a:rPr>
              <a:t>apoiar</a:t>
            </a:r>
            <a:r>
              <a:rPr lang="en-US" sz="1400" b="0" i="0">
                <a:solidFill>
                  <a:srgbClr val="000000"/>
                </a:solidFill>
                <a:effectLst/>
                <a:latin typeface="+mn-lt"/>
              </a:rPr>
              <a:t> </a:t>
            </a:r>
            <a:r>
              <a:rPr lang="en-US" sz="1400" b="0" i="0" err="1">
                <a:solidFill>
                  <a:srgbClr val="000000"/>
                </a:solidFill>
                <a:effectLst/>
                <a:latin typeface="+mn-lt"/>
              </a:rPr>
              <a:t>diversas</a:t>
            </a:r>
            <a:r>
              <a:rPr lang="en-US" sz="1400" b="0" i="0">
                <a:solidFill>
                  <a:srgbClr val="000000"/>
                </a:solidFill>
                <a:effectLst/>
                <a:latin typeface="+mn-lt"/>
              </a:rPr>
              <a:t> </a:t>
            </a:r>
            <a:r>
              <a:rPr lang="en-US" sz="1400" b="0" i="0" err="1">
                <a:solidFill>
                  <a:srgbClr val="000000"/>
                </a:solidFill>
                <a:effectLst/>
                <a:latin typeface="+mn-lt"/>
              </a:rPr>
              <a:t>tipologias</a:t>
            </a:r>
            <a:r>
              <a:rPr lang="en-US" sz="1400" b="0" i="0">
                <a:solidFill>
                  <a:srgbClr val="000000"/>
                </a:solidFill>
                <a:effectLst/>
                <a:latin typeface="+mn-lt"/>
              </a:rPr>
              <a:t> de </a:t>
            </a:r>
            <a:r>
              <a:rPr lang="en-US" sz="1400" b="0" i="0" err="1">
                <a:solidFill>
                  <a:srgbClr val="000000"/>
                </a:solidFill>
                <a:effectLst/>
                <a:latin typeface="+mn-lt"/>
              </a:rPr>
              <a:t>deficiência</a:t>
            </a:r>
            <a:r>
              <a:rPr lang="en-US" sz="1400" b="0" i="0">
                <a:solidFill>
                  <a:srgbClr val="000000"/>
                </a:solidFill>
                <a:effectLst/>
                <a:latin typeface="+mn-lt"/>
              </a:rPr>
              <a:t> (</a:t>
            </a:r>
            <a:r>
              <a:rPr lang="en-US" sz="1400" b="0" i="0" err="1">
                <a:solidFill>
                  <a:srgbClr val="000000"/>
                </a:solidFill>
                <a:effectLst/>
                <a:latin typeface="+mn-lt"/>
              </a:rPr>
              <a:t>motora</a:t>
            </a:r>
            <a:r>
              <a:rPr lang="en-US" sz="1400" b="0" i="0">
                <a:solidFill>
                  <a:srgbClr val="000000"/>
                </a:solidFill>
                <a:effectLst/>
                <a:latin typeface="+mn-lt"/>
              </a:rPr>
              <a:t> </a:t>
            </a:r>
            <a:r>
              <a:rPr lang="en-US" sz="1400" b="0" i="0" err="1">
                <a:solidFill>
                  <a:srgbClr val="000000"/>
                </a:solidFill>
                <a:effectLst/>
                <a:latin typeface="+mn-lt"/>
              </a:rPr>
              <a:t>ou</a:t>
            </a:r>
            <a:r>
              <a:rPr lang="en-US" sz="1400" b="0" i="0">
                <a:solidFill>
                  <a:srgbClr val="000000"/>
                </a:solidFill>
                <a:effectLst/>
                <a:latin typeface="+mn-lt"/>
              </a:rPr>
              <a:t> </a:t>
            </a:r>
            <a:r>
              <a:rPr lang="en-US" sz="1400" b="0" i="0" err="1">
                <a:solidFill>
                  <a:srgbClr val="000000"/>
                </a:solidFill>
                <a:effectLst/>
                <a:latin typeface="+mn-lt"/>
              </a:rPr>
              <a:t>cognitiva</a:t>
            </a:r>
            <a:r>
              <a:rPr lang="en-US" sz="1400" b="0" i="0">
                <a:solidFill>
                  <a:srgbClr val="000000"/>
                </a:solidFill>
                <a:effectLst/>
                <a:latin typeface="+mn-lt"/>
              </a:rPr>
              <a:t>) </a:t>
            </a:r>
            <a:r>
              <a:rPr lang="en-US" sz="1400" b="0" i="0" err="1">
                <a:solidFill>
                  <a:srgbClr val="000000"/>
                </a:solidFill>
                <a:effectLst/>
                <a:latin typeface="+mn-lt"/>
              </a:rPr>
              <a:t>na</a:t>
            </a:r>
            <a:r>
              <a:rPr lang="en-US" sz="1400" b="0" i="0">
                <a:solidFill>
                  <a:srgbClr val="000000"/>
                </a:solidFill>
                <a:effectLst/>
                <a:latin typeface="+mn-lt"/>
              </a:rPr>
              <a:t> </a:t>
            </a:r>
            <a:r>
              <a:rPr lang="en-US" sz="1400" b="0" i="0" err="1">
                <a:solidFill>
                  <a:srgbClr val="000000"/>
                </a:solidFill>
                <a:effectLst/>
                <a:latin typeface="+mn-lt"/>
              </a:rPr>
              <a:t>realização</a:t>
            </a:r>
            <a:r>
              <a:rPr lang="en-US" sz="1400" b="0" i="0">
                <a:solidFill>
                  <a:srgbClr val="000000"/>
                </a:solidFill>
                <a:effectLst/>
                <a:latin typeface="+mn-lt"/>
              </a:rPr>
              <a:t> de </a:t>
            </a:r>
            <a:r>
              <a:rPr lang="en-US" sz="1400" b="0" i="0" err="1">
                <a:solidFill>
                  <a:srgbClr val="000000"/>
                </a:solidFill>
                <a:effectLst/>
                <a:latin typeface="+mn-lt"/>
              </a:rPr>
              <a:t>atividades</a:t>
            </a:r>
            <a:r>
              <a:rPr lang="en-US" sz="1400" b="0" i="0">
                <a:solidFill>
                  <a:srgbClr val="000000"/>
                </a:solidFill>
                <a:effectLst/>
                <a:latin typeface="+mn-lt"/>
              </a:rPr>
              <a:t> </a:t>
            </a:r>
            <a:r>
              <a:rPr lang="en-US" sz="1400" b="0" i="0" err="1">
                <a:solidFill>
                  <a:srgbClr val="000000"/>
                </a:solidFill>
                <a:effectLst/>
                <a:latin typeface="+mn-lt"/>
              </a:rPr>
              <a:t>culinárias</a:t>
            </a:r>
            <a:r>
              <a:rPr lang="en-US" sz="1400" b="0" i="0">
                <a:solidFill>
                  <a:srgbClr val="000000"/>
                </a:solidFill>
                <a:effectLst/>
                <a:latin typeface="+mn-lt"/>
              </a:rPr>
              <a:t>. Este </a:t>
            </a:r>
            <a:r>
              <a:rPr lang="en-US" sz="1400" b="0" i="0" err="1">
                <a:solidFill>
                  <a:srgbClr val="000000"/>
                </a:solidFill>
                <a:effectLst/>
                <a:latin typeface="+mn-lt"/>
              </a:rPr>
              <a:t>sistema</a:t>
            </a:r>
            <a:r>
              <a:rPr lang="en-US" sz="1400" b="0" i="0">
                <a:solidFill>
                  <a:srgbClr val="000000"/>
                </a:solidFill>
                <a:effectLst/>
                <a:latin typeface="+mn-lt"/>
              </a:rPr>
              <a:t> </a:t>
            </a:r>
            <a:r>
              <a:rPr lang="en-US" sz="1400" b="0" i="0" err="1">
                <a:solidFill>
                  <a:srgbClr val="000000"/>
                </a:solidFill>
                <a:effectLst/>
                <a:latin typeface="+mn-lt"/>
              </a:rPr>
              <a:t>utiliza</a:t>
            </a:r>
            <a:r>
              <a:rPr lang="en-US" sz="1400" b="0" i="0">
                <a:solidFill>
                  <a:srgbClr val="000000"/>
                </a:solidFill>
                <a:effectLst/>
                <a:latin typeface="+mn-lt"/>
              </a:rPr>
              <a:t> </a:t>
            </a:r>
            <a:r>
              <a:rPr lang="en-US" sz="1400" b="0" i="0" err="1">
                <a:solidFill>
                  <a:srgbClr val="000000"/>
                </a:solidFill>
                <a:effectLst/>
                <a:latin typeface="+mn-lt"/>
              </a:rPr>
              <a:t>uma</a:t>
            </a:r>
            <a:r>
              <a:rPr lang="en-US" sz="1400" b="0" i="0">
                <a:solidFill>
                  <a:srgbClr val="000000"/>
                </a:solidFill>
                <a:effectLst/>
                <a:latin typeface="+mn-lt"/>
              </a:rPr>
              <a:t> interface de </a:t>
            </a:r>
            <a:r>
              <a:rPr lang="en-US" sz="1400" b="0" i="0" err="1">
                <a:solidFill>
                  <a:srgbClr val="000000"/>
                </a:solidFill>
                <a:effectLst/>
                <a:latin typeface="+mn-lt"/>
              </a:rPr>
              <a:t>utilizador</a:t>
            </a:r>
            <a:r>
              <a:rPr lang="en-US" sz="1400" b="0" i="0">
                <a:solidFill>
                  <a:srgbClr val="000000"/>
                </a:solidFill>
                <a:effectLst/>
                <a:latin typeface="+mn-lt"/>
              </a:rPr>
              <a:t> </a:t>
            </a:r>
            <a:r>
              <a:rPr lang="en-US" sz="1400" b="0" i="0" err="1">
                <a:solidFill>
                  <a:srgbClr val="000000"/>
                </a:solidFill>
                <a:effectLst/>
                <a:latin typeface="+mn-lt"/>
              </a:rPr>
              <a:t>adaptável</a:t>
            </a:r>
            <a:r>
              <a:rPr lang="en-US" sz="1400" b="0" i="0">
                <a:solidFill>
                  <a:srgbClr val="000000"/>
                </a:solidFill>
                <a:effectLst/>
                <a:latin typeface="+mn-lt"/>
              </a:rPr>
              <a:t> que o </a:t>
            </a:r>
            <a:r>
              <a:rPr lang="en-US" sz="1400" b="0" i="0" err="1">
                <a:solidFill>
                  <a:srgbClr val="000000"/>
                </a:solidFill>
                <a:effectLst/>
                <a:latin typeface="+mn-lt"/>
              </a:rPr>
              <a:t>orienta</a:t>
            </a:r>
            <a:r>
              <a:rPr lang="en-US" sz="1400" b="0" i="0">
                <a:solidFill>
                  <a:srgbClr val="000000"/>
                </a:solidFill>
                <a:effectLst/>
                <a:latin typeface="+mn-lt"/>
              </a:rPr>
              <a:t> </a:t>
            </a:r>
            <a:r>
              <a:rPr lang="en-US" sz="1400" b="0" i="0" err="1">
                <a:solidFill>
                  <a:srgbClr val="000000"/>
                </a:solidFill>
                <a:effectLst/>
                <a:latin typeface="+mn-lt"/>
              </a:rPr>
              <a:t>na</a:t>
            </a:r>
            <a:r>
              <a:rPr lang="en-US" sz="1400" b="0" i="0">
                <a:solidFill>
                  <a:srgbClr val="000000"/>
                </a:solidFill>
                <a:effectLst/>
                <a:latin typeface="+mn-lt"/>
              </a:rPr>
              <a:t> </a:t>
            </a:r>
            <a:r>
              <a:rPr lang="en-US" sz="1400" b="0" i="0" err="1">
                <a:solidFill>
                  <a:srgbClr val="000000"/>
                </a:solidFill>
                <a:effectLst/>
                <a:latin typeface="+mn-lt"/>
              </a:rPr>
              <a:t>preparação</a:t>
            </a:r>
            <a:r>
              <a:rPr lang="en-US" sz="1400" b="0" i="0">
                <a:solidFill>
                  <a:srgbClr val="000000"/>
                </a:solidFill>
                <a:effectLst/>
                <a:latin typeface="+mn-lt"/>
              </a:rPr>
              <a:t> dos </a:t>
            </a:r>
            <a:r>
              <a:rPr lang="en-US" sz="1400" b="0" i="0" err="1">
                <a:solidFill>
                  <a:srgbClr val="000000"/>
                </a:solidFill>
                <a:effectLst/>
                <a:latin typeface="+mn-lt"/>
              </a:rPr>
              <a:t>alimentos</a:t>
            </a:r>
            <a:r>
              <a:rPr lang="en-US" sz="1400" b="0" i="0">
                <a:solidFill>
                  <a:srgbClr val="000000"/>
                </a:solidFill>
                <a:effectLst/>
                <a:latin typeface="+mn-lt"/>
              </a:rPr>
              <a:t> e </a:t>
            </a:r>
            <a:r>
              <a:rPr lang="en-US" sz="1400" b="0" i="0" err="1">
                <a:solidFill>
                  <a:srgbClr val="000000"/>
                </a:solidFill>
                <a:effectLst/>
                <a:latin typeface="+mn-lt"/>
              </a:rPr>
              <a:t>permite</a:t>
            </a:r>
            <a:r>
              <a:rPr lang="en-US" sz="1400" b="0" i="0">
                <a:solidFill>
                  <a:srgbClr val="000000"/>
                </a:solidFill>
                <a:effectLst/>
                <a:latin typeface="+mn-lt"/>
              </a:rPr>
              <a:t> </a:t>
            </a:r>
            <a:r>
              <a:rPr lang="en-US" sz="1400" b="0" i="0" err="1">
                <a:solidFill>
                  <a:srgbClr val="000000"/>
                </a:solidFill>
                <a:effectLst/>
                <a:latin typeface="+mn-lt"/>
              </a:rPr>
              <a:t>controlar</a:t>
            </a:r>
            <a:r>
              <a:rPr lang="en-US" sz="1400" b="0" i="0">
                <a:solidFill>
                  <a:srgbClr val="000000"/>
                </a:solidFill>
                <a:effectLst/>
                <a:latin typeface="+mn-lt"/>
              </a:rPr>
              <a:t> </a:t>
            </a:r>
            <a:r>
              <a:rPr lang="en-US" sz="1400" b="0" i="0" err="1">
                <a:solidFill>
                  <a:srgbClr val="000000"/>
                </a:solidFill>
                <a:effectLst/>
                <a:latin typeface="+mn-lt"/>
              </a:rPr>
              <a:t>eletrodomésticos</a:t>
            </a:r>
            <a:r>
              <a:rPr lang="en-US" sz="1400" b="0" i="0">
                <a:solidFill>
                  <a:srgbClr val="000000"/>
                </a:solidFill>
                <a:effectLst/>
                <a:latin typeface="+mn-lt"/>
              </a:rPr>
              <a:t> de </a:t>
            </a:r>
            <a:r>
              <a:rPr lang="en-US" sz="1400" b="0" i="0" err="1">
                <a:solidFill>
                  <a:srgbClr val="000000"/>
                </a:solidFill>
                <a:effectLst/>
                <a:latin typeface="+mn-lt"/>
              </a:rPr>
              <a:t>cozinha</a:t>
            </a:r>
            <a:r>
              <a:rPr lang="en-US" sz="1400" b="0" i="0">
                <a:solidFill>
                  <a:srgbClr val="000000"/>
                </a:solidFill>
                <a:effectLst/>
                <a:latin typeface="+mn-lt"/>
              </a:rPr>
              <a:t>. O público </a:t>
            </a:r>
            <a:r>
              <a:rPr lang="en-US" sz="1400" b="0" i="0" err="1">
                <a:solidFill>
                  <a:srgbClr val="000000"/>
                </a:solidFill>
                <a:effectLst/>
                <a:latin typeface="+mn-lt"/>
              </a:rPr>
              <a:t>alvo</a:t>
            </a:r>
            <a:r>
              <a:rPr lang="en-US" sz="1400" b="0" i="0">
                <a:solidFill>
                  <a:srgbClr val="000000"/>
                </a:solidFill>
                <a:effectLst/>
                <a:latin typeface="+mn-lt"/>
              </a:rPr>
              <a:t> </a:t>
            </a:r>
            <a:r>
              <a:rPr lang="en-US" sz="1400" b="0" i="0" err="1">
                <a:solidFill>
                  <a:srgbClr val="000000"/>
                </a:solidFill>
                <a:effectLst/>
                <a:latin typeface="+mn-lt"/>
              </a:rPr>
              <a:t>neste</a:t>
            </a:r>
            <a:r>
              <a:rPr lang="en-US" sz="1400" b="0" i="0">
                <a:solidFill>
                  <a:srgbClr val="000000"/>
                </a:solidFill>
                <a:effectLst/>
                <a:latin typeface="+mn-lt"/>
              </a:rPr>
              <a:t> </a:t>
            </a:r>
            <a:r>
              <a:rPr lang="en-US" sz="1400" b="0" i="0" err="1">
                <a:solidFill>
                  <a:srgbClr val="000000"/>
                </a:solidFill>
                <a:effectLst/>
                <a:latin typeface="+mn-lt"/>
              </a:rPr>
              <a:t>estudo</a:t>
            </a:r>
            <a:r>
              <a:rPr lang="en-US" sz="1400" b="0" i="0">
                <a:solidFill>
                  <a:srgbClr val="000000"/>
                </a:solidFill>
                <a:effectLst/>
                <a:latin typeface="+mn-lt"/>
              </a:rPr>
              <a:t> </a:t>
            </a:r>
            <a:r>
              <a:rPr lang="en-US" sz="1400" b="0" i="0" err="1">
                <a:solidFill>
                  <a:srgbClr val="000000"/>
                </a:solidFill>
                <a:effectLst/>
                <a:latin typeface="+mn-lt"/>
              </a:rPr>
              <a:t>inclui</a:t>
            </a:r>
            <a:r>
              <a:rPr lang="en-US" sz="1400" b="0" i="0">
                <a:solidFill>
                  <a:srgbClr val="000000"/>
                </a:solidFill>
                <a:effectLst/>
                <a:latin typeface="+mn-lt"/>
              </a:rPr>
              <a:t> </a:t>
            </a:r>
            <a:r>
              <a:rPr lang="en-US" sz="1400" b="0" i="0" err="1">
                <a:solidFill>
                  <a:srgbClr val="000000"/>
                </a:solidFill>
                <a:effectLst/>
                <a:latin typeface="+mn-lt"/>
              </a:rPr>
              <a:t>pessoas</a:t>
            </a:r>
            <a:r>
              <a:rPr lang="en-US" sz="1400" b="0" i="0">
                <a:solidFill>
                  <a:srgbClr val="000000"/>
                </a:solidFill>
                <a:effectLst/>
                <a:latin typeface="+mn-lt"/>
              </a:rPr>
              <a:t> com </a:t>
            </a:r>
            <a:r>
              <a:rPr lang="en-US" sz="1400" b="0" i="0" err="1">
                <a:solidFill>
                  <a:srgbClr val="000000"/>
                </a:solidFill>
                <a:effectLst/>
                <a:latin typeface="+mn-lt"/>
              </a:rPr>
              <a:t>demência</a:t>
            </a:r>
            <a:r>
              <a:rPr lang="en-US" sz="1400" b="0" i="0">
                <a:solidFill>
                  <a:srgbClr val="000000"/>
                </a:solidFill>
                <a:effectLst/>
                <a:latin typeface="+mn-lt"/>
              </a:rPr>
              <a:t> </a:t>
            </a:r>
            <a:r>
              <a:rPr lang="en-US" sz="1400" b="0" i="0" err="1">
                <a:solidFill>
                  <a:srgbClr val="000000"/>
                </a:solidFill>
                <a:effectLst/>
                <a:latin typeface="+mn-lt"/>
              </a:rPr>
              <a:t>leve</a:t>
            </a:r>
            <a:r>
              <a:rPr lang="en-US" sz="1400" b="0" i="0">
                <a:solidFill>
                  <a:srgbClr val="000000"/>
                </a:solidFill>
                <a:effectLst/>
                <a:latin typeface="+mn-lt"/>
              </a:rPr>
              <a:t> a </a:t>
            </a:r>
            <a:r>
              <a:rPr lang="en-US" sz="1400" b="0" i="0" err="1">
                <a:solidFill>
                  <a:srgbClr val="000000"/>
                </a:solidFill>
                <a:effectLst/>
                <a:latin typeface="+mn-lt"/>
              </a:rPr>
              <a:t>moderada</a:t>
            </a:r>
            <a:r>
              <a:rPr lang="en-US" sz="1400" b="0" i="0">
                <a:solidFill>
                  <a:srgbClr val="000000"/>
                </a:solidFill>
                <a:effectLst/>
                <a:latin typeface="+mn-lt"/>
              </a:rPr>
              <a:t> e </a:t>
            </a:r>
            <a:r>
              <a:rPr lang="en-US" sz="1400" b="0" i="0" err="1">
                <a:solidFill>
                  <a:srgbClr val="000000"/>
                </a:solidFill>
                <a:effectLst/>
                <a:latin typeface="+mn-lt"/>
              </a:rPr>
              <a:t>adultos</a:t>
            </a:r>
            <a:r>
              <a:rPr lang="en-US" sz="1400" b="0" i="0">
                <a:solidFill>
                  <a:srgbClr val="000000"/>
                </a:solidFill>
                <a:effectLst/>
                <a:latin typeface="+mn-lt"/>
              </a:rPr>
              <a:t> com </a:t>
            </a:r>
            <a:r>
              <a:rPr lang="en-US" sz="1400" b="0" i="0" err="1">
                <a:solidFill>
                  <a:srgbClr val="000000"/>
                </a:solidFill>
                <a:effectLst/>
                <a:latin typeface="+mn-lt"/>
              </a:rPr>
              <a:t>ligeiras</a:t>
            </a:r>
            <a:r>
              <a:rPr lang="en-US" sz="1400" b="0" i="0">
                <a:solidFill>
                  <a:srgbClr val="000000"/>
                </a:solidFill>
                <a:effectLst/>
                <a:latin typeface="+mn-lt"/>
              </a:rPr>
              <a:t> </a:t>
            </a:r>
            <a:r>
              <a:rPr lang="en-US" sz="1400" b="0" i="0" err="1">
                <a:solidFill>
                  <a:srgbClr val="000000"/>
                </a:solidFill>
                <a:effectLst/>
                <a:latin typeface="+mn-lt"/>
              </a:rPr>
              <a:t>deficiências</a:t>
            </a:r>
            <a:r>
              <a:rPr lang="en-US" sz="1400" b="0" i="0">
                <a:solidFill>
                  <a:srgbClr val="000000"/>
                </a:solidFill>
                <a:effectLst/>
                <a:latin typeface="+mn-lt"/>
              </a:rPr>
              <a:t> </a:t>
            </a:r>
            <a:r>
              <a:rPr lang="en-US" sz="1400" b="0" i="0" err="1">
                <a:solidFill>
                  <a:srgbClr val="000000"/>
                </a:solidFill>
                <a:effectLst/>
                <a:latin typeface="+mn-lt"/>
              </a:rPr>
              <a:t>motoras</a:t>
            </a:r>
            <a:r>
              <a:rPr lang="en-US" sz="1400" b="0" i="0">
                <a:solidFill>
                  <a:srgbClr val="000000"/>
                </a:solidFill>
                <a:effectLst/>
                <a:latin typeface="+mn-lt"/>
              </a:rPr>
              <a:t>. </a:t>
            </a:r>
          </a:p>
        </p:txBody>
      </p:sp>
      <p:pic>
        <p:nvPicPr>
          <p:cNvPr id="20" name="Picture 19" descr="A group of black squares&#10;&#10;Description automatically generated">
            <a:extLst>
              <a:ext uri="{FF2B5EF4-FFF2-40B4-BE49-F238E27FC236}">
                <a16:creationId xmlns:a16="http://schemas.microsoft.com/office/drawing/2014/main" id="{FB0A089F-1B8F-CDDC-6B0A-D78B2AD41066}"/>
              </a:ext>
            </a:extLst>
          </p:cNvPr>
          <p:cNvPicPr>
            <a:picLocks noChangeAspect="1"/>
          </p:cNvPicPr>
          <p:nvPr/>
        </p:nvPicPr>
        <p:blipFill rotWithShape="1">
          <a:blip r:embed="rId6">
            <a:extLst>
              <a:ext uri="{28A0092B-C50C-407E-A947-70E740481C1C}">
                <a14:useLocalDpi xmlns:a14="http://schemas.microsoft.com/office/drawing/2010/main" val="0"/>
              </a:ext>
            </a:extLst>
          </a:blip>
          <a:srcRect l="2778" t="-699" r="-2778" b="699"/>
          <a:stretch/>
        </p:blipFill>
        <p:spPr>
          <a:xfrm>
            <a:off x="396017" y="1841538"/>
            <a:ext cx="1915255" cy="1266805"/>
          </a:xfrm>
          <a:prstGeom prst="rect">
            <a:avLst/>
          </a:prstGeom>
        </p:spPr>
      </p:pic>
      <p:pic>
        <p:nvPicPr>
          <p:cNvPr id="24" name="Picture 23" descr="A computer with a diagram&#10;&#10;Description automatically generated with medium confidence">
            <a:extLst>
              <a:ext uri="{FF2B5EF4-FFF2-40B4-BE49-F238E27FC236}">
                <a16:creationId xmlns:a16="http://schemas.microsoft.com/office/drawing/2014/main" id="{57491720-884A-2DF1-D113-F9AB7838DF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2495" y="4178837"/>
            <a:ext cx="1246117" cy="1181290"/>
          </a:xfrm>
          <a:prstGeom prst="rect">
            <a:avLst/>
          </a:prstGeom>
        </p:spPr>
      </p:pic>
      <p:pic>
        <p:nvPicPr>
          <p:cNvPr id="26" name="Picture 25" descr="A logo for a company&#10;&#10;Description automatically generated">
            <a:extLst>
              <a:ext uri="{FF2B5EF4-FFF2-40B4-BE49-F238E27FC236}">
                <a16:creationId xmlns:a16="http://schemas.microsoft.com/office/drawing/2014/main" id="{36388B29-4645-71C9-76E7-56C5F7301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06668" y="5037065"/>
            <a:ext cx="1207840" cy="1207840"/>
          </a:xfrm>
          <a:prstGeom prst="rect">
            <a:avLst/>
          </a:prstGeom>
        </p:spPr>
      </p:pic>
      <p:pic>
        <p:nvPicPr>
          <p:cNvPr id="1026" name="Picture 2">
            <a:extLst>
              <a:ext uri="{FF2B5EF4-FFF2-40B4-BE49-F238E27FC236}">
                <a16:creationId xmlns:a16="http://schemas.microsoft.com/office/drawing/2014/main" id="{FA8B6BC7-89A2-B50D-B727-1DC41FBC92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7609" y="5522205"/>
            <a:ext cx="1082005" cy="108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59649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9B8-B73D-F2EC-7BAE-88EFFE6E44A7}"/>
              </a:ext>
            </a:extLst>
          </p:cNvPr>
          <p:cNvSpPr>
            <a:spLocks noGrp="1"/>
          </p:cNvSpPr>
          <p:nvPr>
            <p:ph type="title"/>
          </p:nvPr>
        </p:nvSpPr>
        <p:spPr>
          <a:xfrm>
            <a:off x="825410" y="695805"/>
            <a:ext cx="10515601" cy="1325563"/>
          </a:xfrm>
        </p:spPr>
        <p:txBody>
          <a:bodyPr lIns="45719" tIns="45720" rIns="45719" bIns="45720" anchor="ctr">
            <a:normAutofit/>
          </a:bodyPr>
          <a:lstStyle/>
          <a:p>
            <a:r>
              <a:rPr lang="pt-PT">
                <a:solidFill>
                  <a:schemeClr val="accent2">
                    <a:lumMod val="50000"/>
                  </a:schemeClr>
                </a:solidFill>
              </a:rPr>
              <a:t>O que o nosso projeto trás de diferente???</a:t>
            </a:r>
          </a:p>
        </p:txBody>
      </p:sp>
      <p:sp>
        <p:nvSpPr>
          <p:cNvPr id="5" name="Slide Number Placeholder 4">
            <a:extLst>
              <a:ext uri="{FF2B5EF4-FFF2-40B4-BE49-F238E27FC236}">
                <a16:creationId xmlns:a16="http://schemas.microsoft.com/office/drawing/2014/main" id="{8A0CD179-11AF-FCD6-6E91-934269A98E53}"/>
              </a:ext>
            </a:extLst>
          </p:cNvPr>
          <p:cNvSpPr>
            <a:spLocks noGrp="1"/>
          </p:cNvSpPr>
          <p:nvPr>
            <p:ph type="sldNum" sz="quarter" idx="2"/>
          </p:nvPr>
        </p:nvSpPr>
        <p:spPr/>
        <p:txBody>
          <a:bodyPr/>
          <a:lstStyle/>
          <a:p>
            <a:fld id="{86CB4B4D-7CA3-9044-876B-883B54F8677D}" type="slidenum">
              <a:rPr lang="en-PT" smtClean="0"/>
              <a:t>6</a:t>
            </a:fld>
            <a:endParaRPr lang="en-PT"/>
          </a:p>
        </p:txBody>
      </p:sp>
      <p:sp>
        <p:nvSpPr>
          <p:cNvPr id="7" name="Retângulo: Cantos Arredondados 6">
            <a:extLst>
              <a:ext uri="{FF2B5EF4-FFF2-40B4-BE49-F238E27FC236}">
                <a16:creationId xmlns:a16="http://schemas.microsoft.com/office/drawing/2014/main" id="{4BA10BC7-69C6-0110-2601-0A05A824C9BE}"/>
              </a:ext>
            </a:extLst>
          </p:cNvPr>
          <p:cNvSpPr/>
          <p:nvPr/>
        </p:nvSpPr>
        <p:spPr>
          <a:xfrm>
            <a:off x="2069646" y="2349500"/>
            <a:ext cx="3016250" cy="920750"/>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pt-PT">
                <a:solidFill>
                  <a:srgbClr val="000000"/>
                </a:solidFill>
                <a:latin typeface="Avenir Next LT Pro"/>
                <a:ea typeface="Avenir Next LT Pro"/>
                <a:cs typeface="Avenir Next LT Pro"/>
              </a:rPr>
              <a:t>Introdução de Alimentos por voz e por leitura de código de barras</a:t>
            </a:r>
            <a:endParaRPr lang="pt-PT"/>
          </a:p>
        </p:txBody>
      </p:sp>
      <p:sp>
        <p:nvSpPr>
          <p:cNvPr id="8" name="Retângulo: Cantos Arredondados 7">
            <a:extLst>
              <a:ext uri="{FF2B5EF4-FFF2-40B4-BE49-F238E27FC236}">
                <a16:creationId xmlns:a16="http://schemas.microsoft.com/office/drawing/2014/main" id="{685A7B61-CC3B-6E74-E565-E05BB2527ECC}"/>
              </a:ext>
            </a:extLst>
          </p:cNvPr>
          <p:cNvSpPr/>
          <p:nvPr/>
        </p:nvSpPr>
        <p:spPr>
          <a:xfrm>
            <a:off x="2069646" y="3880984"/>
            <a:ext cx="3016250" cy="40798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pt-PT">
                <a:solidFill>
                  <a:srgbClr val="000000"/>
                </a:solidFill>
                <a:latin typeface="Avenir Next LT Pro"/>
              </a:rPr>
              <a:t>Lista de receitas</a:t>
            </a:r>
            <a:endParaRPr lang="pt-PT">
              <a:latin typeface="Avenir Next LT Pro"/>
            </a:endParaRPr>
          </a:p>
        </p:txBody>
      </p:sp>
      <p:sp>
        <p:nvSpPr>
          <p:cNvPr id="9" name="Retângulo: Cantos Arredondados 8">
            <a:extLst>
              <a:ext uri="{FF2B5EF4-FFF2-40B4-BE49-F238E27FC236}">
                <a16:creationId xmlns:a16="http://schemas.microsoft.com/office/drawing/2014/main" id="{FF5EE9F3-9E76-B416-FAFE-B2BE9EFAB6C6}"/>
              </a:ext>
            </a:extLst>
          </p:cNvPr>
          <p:cNvSpPr/>
          <p:nvPr/>
        </p:nvSpPr>
        <p:spPr>
          <a:xfrm>
            <a:off x="2069646" y="5154613"/>
            <a:ext cx="3016250" cy="920750"/>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pt-PT">
                <a:solidFill>
                  <a:srgbClr val="000000"/>
                </a:solidFill>
                <a:latin typeface="Avenir Next LT Pro"/>
              </a:rPr>
              <a:t>Lista de produtos em falta para as receitas que procurou</a:t>
            </a:r>
            <a:endParaRPr lang="pt-PT"/>
          </a:p>
        </p:txBody>
      </p:sp>
      <p:sp>
        <p:nvSpPr>
          <p:cNvPr id="10" name="Retângulo: Cantos Arredondados 9">
            <a:extLst>
              <a:ext uri="{FF2B5EF4-FFF2-40B4-BE49-F238E27FC236}">
                <a16:creationId xmlns:a16="http://schemas.microsoft.com/office/drawing/2014/main" id="{FB50B8B4-CC24-B529-DD1C-CF8AA83FAE50}"/>
              </a:ext>
            </a:extLst>
          </p:cNvPr>
          <p:cNvSpPr/>
          <p:nvPr/>
        </p:nvSpPr>
        <p:spPr>
          <a:xfrm>
            <a:off x="6383338" y="2610757"/>
            <a:ext cx="3016250" cy="40798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pt-PT">
                <a:solidFill>
                  <a:srgbClr val="000000"/>
                </a:solidFill>
                <a:latin typeface="Avenir Next LT Pro"/>
              </a:rPr>
              <a:t>Alerta de fim de validade</a:t>
            </a:r>
            <a:endParaRPr lang="pt-PT" err="1"/>
          </a:p>
        </p:txBody>
      </p:sp>
      <p:sp>
        <p:nvSpPr>
          <p:cNvPr id="11" name="Retângulo: Cantos Arredondados 10">
            <a:extLst>
              <a:ext uri="{FF2B5EF4-FFF2-40B4-BE49-F238E27FC236}">
                <a16:creationId xmlns:a16="http://schemas.microsoft.com/office/drawing/2014/main" id="{BA889264-6D8E-72CA-E998-42E1B68EF081}"/>
              </a:ext>
            </a:extLst>
          </p:cNvPr>
          <p:cNvSpPr/>
          <p:nvPr/>
        </p:nvSpPr>
        <p:spPr>
          <a:xfrm>
            <a:off x="6383338" y="5409974"/>
            <a:ext cx="3016250" cy="40798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pt-PT">
                <a:latin typeface="Avenir Next LT Pro"/>
              </a:rPr>
              <a:t>Lista de compras</a:t>
            </a:r>
            <a:endParaRPr lang="pt-PT"/>
          </a:p>
        </p:txBody>
      </p:sp>
      <p:sp>
        <p:nvSpPr>
          <p:cNvPr id="12" name="Retângulo: Cantos Arredondados 11">
            <a:extLst>
              <a:ext uri="{FF2B5EF4-FFF2-40B4-BE49-F238E27FC236}">
                <a16:creationId xmlns:a16="http://schemas.microsoft.com/office/drawing/2014/main" id="{D269C657-852A-59C5-D080-B93D9DB08749}"/>
              </a:ext>
            </a:extLst>
          </p:cNvPr>
          <p:cNvSpPr/>
          <p:nvPr/>
        </p:nvSpPr>
        <p:spPr>
          <a:xfrm>
            <a:off x="6383338" y="3618593"/>
            <a:ext cx="3016250" cy="920750"/>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pt-PT">
                <a:solidFill>
                  <a:srgbClr val="000000"/>
                </a:solidFill>
                <a:latin typeface="Avenir Next LT Pro"/>
              </a:rPr>
              <a:t>Mostrar os produtos na despensa</a:t>
            </a:r>
            <a:endParaRPr lang="pt-PT"/>
          </a:p>
        </p:txBody>
      </p:sp>
    </p:spTree>
    <p:extLst>
      <p:ext uri="{BB962C8B-B14F-4D97-AF65-F5344CB8AC3E}">
        <p14:creationId xmlns:p14="http://schemas.microsoft.com/office/powerpoint/2010/main" val="33976533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7BD5-1CD8-A2EC-BF16-417E73CD81FC}"/>
              </a:ext>
            </a:extLst>
          </p:cNvPr>
          <p:cNvSpPr>
            <a:spLocks noGrp="1"/>
          </p:cNvSpPr>
          <p:nvPr>
            <p:ph type="title"/>
          </p:nvPr>
        </p:nvSpPr>
        <p:spPr>
          <a:xfrm>
            <a:off x="838201" y="185956"/>
            <a:ext cx="10515600" cy="1325563"/>
          </a:xfrm>
        </p:spPr>
        <p:txBody>
          <a:bodyPr/>
          <a:lstStyle/>
          <a:p>
            <a:pPr algn="ctr"/>
            <a:r>
              <a:rPr lang="en-PT"/>
              <a:t>		</a:t>
            </a:r>
            <a:r>
              <a:rPr lang="en-PT">
                <a:solidFill>
                  <a:schemeClr val="accent2">
                    <a:lumMod val="50000"/>
                  </a:schemeClr>
                </a:solidFill>
              </a:rPr>
              <a:t>Personas</a:t>
            </a:r>
          </a:p>
        </p:txBody>
      </p:sp>
      <p:sp>
        <p:nvSpPr>
          <p:cNvPr id="3" name="Text Placeholder 2">
            <a:extLst>
              <a:ext uri="{FF2B5EF4-FFF2-40B4-BE49-F238E27FC236}">
                <a16:creationId xmlns:a16="http://schemas.microsoft.com/office/drawing/2014/main" id="{A313E6E6-A2BE-0B18-2749-0843BE66C201}"/>
              </a:ext>
            </a:extLst>
          </p:cNvPr>
          <p:cNvSpPr>
            <a:spLocks noGrp="1"/>
          </p:cNvSpPr>
          <p:nvPr>
            <p:ph type="body" sz="half" idx="1"/>
          </p:nvPr>
        </p:nvSpPr>
        <p:spPr>
          <a:xfrm>
            <a:off x="6339557" y="1037261"/>
            <a:ext cx="5642718" cy="5081220"/>
          </a:xfrm>
        </p:spPr>
        <p:txBody>
          <a:bodyPr lIns="45719" tIns="45720" rIns="45719" bIns="45720" anchor="t">
            <a:normAutofit/>
          </a:bodyPr>
          <a:lstStyle/>
          <a:p>
            <a:pPr marL="0" indent="0">
              <a:lnSpc>
                <a:spcPct val="200000"/>
              </a:lnSpc>
              <a:buNone/>
            </a:pPr>
            <a:r>
              <a:rPr lang="en-PT" sz="2200">
                <a:solidFill>
                  <a:srgbClr val="0070C0"/>
                </a:solidFill>
              </a:rPr>
              <a:t>Dona Maria</a:t>
            </a:r>
            <a:br>
              <a:rPr lang="en-PT" sz="2200"/>
            </a:br>
            <a:r>
              <a:rPr lang="pt-PT" sz="1400" b="1"/>
              <a:t>Idade</a:t>
            </a:r>
            <a:r>
              <a:rPr lang="en-PT" sz="1400" b="1"/>
              <a:t>: </a:t>
            </a:r>
            <a:r>
              <a:rPr lang="en-PT" sz="1400"/>
              <a:t>73 anos</a:t>
            </a:r>
            <a:br>
              <a:rPr lang="en-PT" sz="1400"/>
            </a:br>
            <a:r>
              <a:rPr lang="en-PT" sz="1400" b="1"/>
              <a:t>Estado de saúde: </a:t>
            </a:r>
            <a:r>
              <a:rPr lang="en-PT" sz="1400"/>
              <a:t>Problemas de locomoção e visão, tem necessidade de acompanhamento nas tarefas do dia-a-dia</a:t>
            </a:r>
            <a:br>
              <a:rPr lang="en-PT" sz="1400" b="1"/>
            </a:br>
            <a:r>
              <a:rPr lang="en-PT" sz="1400" b="1"/>
              <a:t>Competências tecnológicas: </a:t>
            </a:r>
            <a:r>
              <a:rPr lang="en-PT" sz="1400"/>
              <a:t>Uso limitado da tecnologia, especialmente na leitura de mensagens</a:t>
            </a:r>
            <a:endParaRPr lang="en-US" sz="1400"/>
          </a:p>
          <a:p>
            <a:pPr marL="0" indent="0">
              <a:lnSpc>
                <a:spcPct val="200000"/>
              </a:lnSpc>
              <a:buNone/>
            </a:pPr>
            <a:endParaRPr lang="en-PT" sz="1400"/>
          </a:p>
          <a:p>
            <a:pPr marL="0" indent="0" algn="just">
              <a:lnSpc>
                <a:spcPct val="200000"/>
              </a:lnSpc>
              <a:buNone/>
            </a:pPr>
            <a:r>
              <a:rPr lang="en-PT" sz="1400"/>
              <a:t> </a:t>
            </a:r>
            <a:r>
              <a:rPr lang="en-PT" sz="1400" b="1"/>
              <a:t>Principal Objetivo:</a:t>
            </a:r>
            <a:r>
              <a:rPr lang="en-PT" sz="1400"/>
              <a:t> Ter apoio na confeção de refeições, de forma a recuperar a sua independência na cozinha</a:t>
            </a:r>
          </a:p>
        </p:txBody>
      </p:sp>
      <p:sp>
        <p:nvSpPr>
          <p:cNvPr id="4" name="Slide Number Placeholder 3">
            <a:extLst>
              <a:ext uri="{FF2B5EF4-FFF2-40B4-BE49-F238E27FC236}">
                <a16:creationId xmlns:a16="http://schemas.microsoft.com/office/drawing/2014/main" id="{A73B8D00-F2F4-0E8C-B4DD-B7F7C1905997}"/>
              </a:ext>
            </a:extLst>
          </p:cNvPr>
          <p:cNvSpPr>
            <a:spLocks noGrp="1"/>
          </p:cNvSpPr>
          <p:nvPr>
            <p:ph type="sldNum" sz="quarter" idx="2"/>
          </p:nvPr>
        </p:nvSpPr>
        <p:spPr/>
        <p:txBody>
          <a:bodyPr/>
          <a:lstStyle/>
          <a:p>
            <a:fld id="{86CB4B4D-7CA3-9044-876B-883B54F8677D}" type="slidenum">
              <a:rPr lang="en-PT" smtClean="0"/>
              <a:t>7</a:t>
            </a:fld>
            <a:endParaRPr lang="en-PT"/>
          </a:p>
        </p:txBody>
      </p:sp>
      <p:pic>
        <p:nvPicPr>
          <p:cNvPr id="3074" name="Picture 2">
            <a:extLst>
              <a:ext uri="{FF2B5EF4-FFF2-40B4-BE49-F238E27FC236}">
                <a16:creationId xmlns:a16="http://schemas.microsoft.com/office/drawing/2014/main" id="{7E4AD5BD-A7AE-6420-9226-E0EF8A767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10" y="1073590"/>
            <a:ext cx="5197173" cy="5008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666034"/>
      </p:ext>
    </p:extLst>
  </p:cSld>
  <p:clrMapOvr>
    <a:masterClrMapping/>
  </p:clrMapOvr>
  <p:transition spd="med"/>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7BD5-1CD8-A2EC-BF16-417E73CD81FC}"/>
              </a:ext>
            </a:extLst>
          </p:cNvPr>
          <p:cNvSpPr>
            <a:spLocks noGrp="1"/>
          </p:cNvSpPr>
          <p:nvPr>
            <p:ph type="title"/>
          </p:nvPr>
        </p:nvSpPr>
        <p:spPr>
          <a:xfrm>
            <a:off x="838201" y="185956"/>
            <a:ext cx="10515600" cy="1325563"/>
          </a:xfrm>
        </p:spPr>
        <p:txBody>
          <a:bodyPr/>
          <a:lstStyle/>
          <a:p>
            <a:pPr algn="ctr"/>
            <a:r>
              <a:rPr lang="en-PT"/>
              <a:t>	</a:t>
            </a:r>
            <a:r>
              <a:rPr lang="en-PT">
                <a:solidFill>
                  <a:schemeClr val="accent2">
                    <a:lumMod val="50000"/>
                  </a:schemeClr>
                </a:solidFill>
              </a:rPr>
              <a:t>Personas</a:t>
            </a:r>
          </a:p>
        </p:txBody>
      </p:sp>
      <p:sp>
        <p:nvSpPr>
          <p:cNvPr id="3" name="Text Placeholder 2">
            <a:extLst>
              <a:ext uri="{FF2B5EF4-FFF2-40B4-BE49-F238E27FC236}">
                <a16:creationId xmlns:a16="http://schemas.microsoft.com/office/drawing/2014/main" id="{A313E6E6-A2BE-0B18-2749-0843BE66C201}"/>
              </a:ext>
            </a:extLst>
          </p:cNvPr>
          <p:cNvSpPr>
            <a:spLocks noGrp="1"/>
          </p:cNvSpPr>
          <p:nvPr>
            <p:ph type="body" sz="half" idx="1"/>
          </p:nvPr>
        </p:nvSpPr>
        <p:spPr>
          <a:xfrm>
            <a:off x="5968455" y="1123836"/>
            <a:ext cx="5642718" cy="5537979"/>
          </a:xfrm>
        </p:spPr>
        <p:txBody>
          <a:bodyPr lIns="45719" tIns="45720" rIns="45719" bIns="45720" anchor="t">
            <a:noAutofit/>
          </a:bodyPr>
          <a:lstStyle/>
          <a:p>
            <a:pPr marL="0" indent="0">
              <a:lnSpc>
                <a:spcPct val="200000"/>
              </a:lnSpc>
              <a:buNone/>
            </a:pPr>
            <a:r>
              <a:rPr lang="en-PT" sz="1700">
                <a:solidFill>
                  <a:srgbClr val="0070C0"/>
                </a:solidFill>
              </a:rPr>
              <a:t>Senhor Mário</a:t>
            </a:r>
            <a:br>
              <a:rPr lang="en-PT" sz="1300"/>
            </a:br>
            <a:r>
              <a:rPr lang="en-PT" sz="1400" b="1" err="1"/>
              <a:t>Idade</a:t>
            </a:r>
            <a:r>
              <a:rPr lang="en-PT" sz="1400" b="1"/>
              <a:t>: </a:t>
            </a:r>
            <a:r>
              <a:rPr lang="en-PT" sz="1400"/>
              <a:t>71 </a:t>
            </a:r>
            <a:r>
              <a:rPr lang="en-PT" sz="1400" err="1"/>
              <a:t>anos</a:t>
            </a:r>
            <a:br>
              <a:rPr lang="en-PT" sz="1400"/>
            </a:br>
            <a:r>
              <a:rPr lang="en-PT" sz="1400" b="1"/>
              <a:t>Estado de </a:t>
            </a:r>
            <a:r>
              <a:rPr lang="en-PT" sz="1400" b="1" err="1"/>
              <a:t>saúde</a:t>
            </a:r>
            <a:r>
              <a:rPr lang="en-PT" sz="1400" b="1"/>
              <a:t>: </a:t>
            </a:r>
            <a:r>
              <a:rPr lang="en-PT" sz="1400" err="1"/>
              <a:t>Mobilidade</a:t>
            </a:r>
            <a:r>
              <a:rPr lang="en-PT" sz="1400"/>
              <a:t> </a:t>
            </a:r>
            <a:r>
              <a:rPr lang="en-PT" sz="1400" err="1"/>
              <a:t>reduzida</a:t>
            </a:r>
            <a:r>
              <a:rPr lang="en-PT" sz="1400"/>
              <a:t> e </a:t>
            </a:r>
            <a:r>
              <a:rPr lang="en-PT" sz="1400" err="1"/>
              <a:t>défices</a:t>
            </a:r>
            <a:r>
              <a:rPr lang="en-PT" sz="1400"/>
              <a:t> </a:t>
            </a:r>
            <a:r>
              <a:rPr lang="en-PT" sz="1400" err="1"/>
              <a:t>cognitivos</a:t>
            </a:r>
            <a:br>
              <a:rPr lang="en-PT" sz="1400"/>
            </a:br>
            <a:r>
              <a:rPr lang="en-PT" sz="1400" b="1" err="1"/>
              <a:t>Competências</a:t>
            </a:r>
            <a:r>
              <a:rPr lang="en-PT" sz="1400" b="1"/>
              <a:t> </a:t>
            </a:r>
            <a:r>
              <a:rPr lang="en-PT" sz="1400" b="1" err="1"/>
              <a:t>tecnológicas</a:t>
            </a:r>
            <a:r>
              <a:rPr lang="en-PT" sz="1400" b="1"/>
              <a:t>: </a:t>
            </a:r>
            <a:r>
              <a:rPr lang="en-PT" sz="1400" err="1"/>
              <a:t>Limitadas</a:t>
            </a:r>
            <a:r>
              <a:rPr lang="en-PT" sz="1400"/>
              <a:t> </a:t>
            </a:r>
            <a:r>
              <a:rPr lang="en-PT" sz="1400" err="1"/>
              <a:t>resumindo</a:t>
            </a:r>
            <a:r>
              <a:rPr lang="en-PT" sz="1400"/>
              <a:t>-se </a:t>
            </a:r>
            <a:r>
              <a:rPr lang="en-PT" sz="1400" err="1"/>
              <a:t>ao</a:t>
            </a:r>
            <a:r>
              <a:rPr lang="en-PT" sz="1400"/>
              <a:t> </a:t>
            </a:r>
            <a:r>
              <a:rPr lang="en-PT" sz="1400" err="1"/>
              <a:t>uso</a:t>
            </a:r>
            <a:r>
              <a:rPr lang="en-PT" sz="1400"/>
              <a:t> do smartphone</a:t>
            </a:r>
            <a:endParaRPr lang="en-US" sz="1400"/>
          </a:p>
          <a:p>
            <a:pPr marL="0" indent="0">
              <a:lnSpc>
                <a:spcPct val="200000"/>
              </a:lnSpc>
              <a:buNone/>
            </a:pPr>
            <a:endParaRPr lang="en-US" sz="1400"/>
          </a:p>
          <a:p>
            <a:pPr marL="0" indent="0">
              <a:lnSpc>
                <a:spcPct val="200000"/>
              </a:lnSpc>
              <a:buNone/>
            </a:pPr>
            <a:r>
              <a:rPr lang="en-US" sz="1400" b="1"/>
              <a:t>Principal </a:t>
            </a:r>
            <a:r>
              <a:rPr lang="en-US" sz="1400" b="1" err="1"/>
              <a:t>Objetivo</a:t>
            </a:r>
            <a:r>
              <a:rPr lang="en-US" sz="1400" b="1"/>
              <a:t>:</a:t>
            </a:r>
            <a:r>
              <a:rPr lang="en-US" sz="1400"/>
              <a:t> O Sr. Mário </a:t>
            </a:r>
            <a:r>
              <a:rPr lang="en-US" sz="1400" err="1"/>
              <a:t>vê</a:t>
            </a:r>
            <a:r>
              <a:rPr lang="en-US" sz="1400"/>
              <a:t> o </a:t>
            </a:r>
            <a:r>
              <a:rPr lang="en-US" sz="1400" err="1"/>
              <a:t>assistente</a:t>
            </a:r>
            <a:r>
              <a:rPr lang="en-US" sz="1400"/>
              <a:t> </a:t>
            </a:r>
            <a:r>
              <a:rPr lang="en-US" sz="1400" err="1"/>
              <a:t>como</a:t>
            </a:r>
            <a:r>
              <a:rPr lang="en-US" sz="1400"/>
              <a:t> </a:t>
            </a:r>
            <a:r>
              <a:rPr lang="en-US" sz="1400" err="1"/>
              <a:t>uma</a:t>
            </a:r>
            <a:r>
              <a:rPr lang="en-US" sz="1400"/>
              <a:t> </a:t>
            </a:r>
            <a:r>
              <a:rPr lang="en-US" sz="1400" err="1"/>
              <a:t>vantagem</a:t>
            </a:r>
            <a:r>
              <a:rPr lang="en-US" sz="1400"/>
              <a:t> </a:t>
            </a:r>
            <a:r>
              <a:rPr lang="en-US" sz="1400" err="1"/>
              <a:t>na</a:t>
            </a:r>
            <a:r>
              <a:rPr lang="en-US" sz="1400"/>
              <a:t> </a:t>
            </a:r>
            <a:r>
              <a:rPr lang="en-US" sz="1400" err="1"/>
              <a:t>cozinha</a:t>
            </a:r>
            <a:r>
              <a:rPr lang="en-US" sz="1400"/>
              <a:t> dado que </a:t>
            </a:r>
            <a:r>
              <a:rPr lang="en-US" sz="1400" err="1"/>
              <a:t>não</a:t>
            </a:r>
            <a:r>
              <a:rPr lang="en-US" sz="1400"/>
              <a:t> é </a:t>
            </a:r>
            <a:r>
              <a:rPr lang="en-US" sz="1400" err="1"/>
              <a:t>hábil</a:t>
            </a:r>
            <a:r>
              <a:rPr lang="en-US" sz="1400"/>
              <a:t> </a:t>
            </a:r>
            <a:r>
              <a:rPr lang="en-US" sz="1400" err="1"/>
              <a:t>nessa</a:t>
            </a:r>
            <a:r>
              <a:rPr lang="en-US" sz="1400"/>
              <a:t> </a:t>
            </a:r>
            <a:r>
              <a:rPr lang="en-US" sz="1400" err="1"/>
              <a:t>área</a:t>
            </a:r>
            <a:r>
              <a:rPr lang="en-US" sz="1400"/>
              <a:t>. </a:t>
            </a:r>
            <a:br>
              <a:rPr lang="en-US" sz="1400"/>
            </a:br>
            <a:r>
              <a:rPr lang="en-US" sz="1400"/>
              <a:t>O </a:t>
            </a:r>
            <a:r>
              <a:rPr lang="en-US" sz="1400" err="1"/>
              <a:t>controle</a:t>
            </a:r>
            <a:r>
              <a:rPr lang="en-US" sz="1400"/>
              <a:t> de stock e </a:t>
            </a:r>
            <a:r>
              <a:rPr lang="en-US" sz="1400" err="1"/>
              <a:t>alertas</a:t>
            </a:r>
            <a:r>
              <a:rPr lang="en-US" sz="1400"/>
              <a:t> de </a:t>
            </a:r>
            <a:r>
              <a:rPr lang="en-US" sz="1400" err="1"/>
              <a:t>validade</a:t>
            </a:r>
            <a:r>
              <a:rPr lang="en-US" sz="1400"/>
              <a:t> </a:t>
            </a:r>
            <a:r>
              <a:rPr lang="en-US" sz="1400" err="1"/>
              <a:t>ajudam</a:t>
            </a:r>
            <a:r>
              <a:rPr lang="en-US" sz="1400"/>
              <a:t>-no a </a:t>
            </a:r>
            <a:r>
              <a:rPr lang="en-US" sz="1400" err="1"/>
              <a:t>manter</a:t>
            </a:r>
            <a:r>
              <a:rPr lang="en-US" sz="1400"/>
              <a:t> a </a:t>
            </a:r>
            <a:r>
              <a:rPr lang="en-US" sz="1400" err="1"/>
              <a:t>despensa</a:t>
            </a:r>
            <a:r>
              <a:rPr lang="en-US" sz="1400"/>
              <a:t> </a:t>
            </a:r>
            <a:r>
              <a:rPr lang="en-US" sz="1400" err="1"/>
              <a:t>organizada</a:t>
            </a:r>
            <a:r>
              <a:rPr lang="en-US" sz="1400"/>
              <a:t> e </a:t>
            </a:r>
            <a:r>
              <a:rPr lang="en-US" sz="1400" err="1"/>
              <a:t>não</a:t>
            </a:r>
            <a:r>
              <a:rPr lang="en-US" sz="1400"/>
              <a:t> </a:t>
            </a:r>
            <a:r>
              <a:rPr lang="en-US" sz="1400" err="1"/>
              <a:t>desperdiçar</a:t>
            </a:r>
            <a:r>
              <a:rPr lang="en-US" sz="1400"/>
              <a:t> comida.</a:t>
            </a:r>
            <a:br>
              <a:rPr lang="en-PT" sz="1300"/>
            </a:br>
            <a:endParaRPr lang="en-US" sz="1300"/>
          </a:p>
        </p:txBody>
      </p:sp>
      <p:sp>
        <p:nvSpPr>
          <p:cNvPr id="4" name="Slide Number Placeholder 3">
            <a:extLst>
              <a:ext uri="{FF2B5EF4-FFF2-40B4-BE49-F238E27FC236}">
                <a16:creationId xmlns:a16="http://schemas.microsoft.com/office/drawing/2014/main" id="{A73B8D00-F2F4-0E8C-B4DD-B7F7C1905997}"/>
              </a:ext>
            </a:extLst>
          </p:cNvPr>
          <p:cNvSpPr>
            <a:spLocks noGrp="1"/>
          </p:cNvSpPr>
          <p:nvPr>
            <p:ph type="sldNum" sz="quarter" idx="2"/>
          </p:nvPr>
        </p:nvSpPr>
        <p:spPr/>
        <p:txBody>
          <a:bodyPr/>
          <a:lstStyle/>
          <a:p>
            <a:fld id="{86CB4B4D-7CA3-9044-876B-883B54F8677D}" type="slidenum">
              <a:rPr lang="en-PT" smtClean="0"/>
              <a:t>8</a:t>
            </a:fld>
            <a:endParaRPr lang="en-PT"/>
          </a:p>
        </p:txBody>
      </p:sp>
      <p:pic>
        <p:nvPicPr>
          <p:cNvPr id="1026" name="Picture 2">
            <a:extLst>
              <a:ext uri="{FF2B5EF4-FFF2-40B4-BE49-F238E27FC236}">
                <a16:creationId xmlns:a16="http://schemas.microsoft.com/office/drawing/2014/main" id="{BB311C49-4186-883F-6568-9C0B0DC23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910" y="1134065"/>
            <a:ext cx="4783276" cy="498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8857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48F92D-A941-1BB4-C996-9D0DEFCE3A3C}"/>
              </a:ext>
            </a:extLst>
          </p:cNvPr>
          <p:cNvSpPr>
            <a:spLocks noGrp="1"/>
          </p:cNvSpPr>
          <p:nvPr>
            <p:ph type="sldNum" sz="quarter" idx="2"/>
          </p:nvPr>
        </p:nvSpPr>
        <p:spPr/>
        <p:txBody>
          <a:bodyPr/>
          <a:lstStyle/>
          <a:p>
            <a:fld id="{86CB4B4D-7CA3-9044-876B-883B54F8677D}" type="slidenum">
              <a:rPr lang="en-GB"/>
              <a:t>9</a:t>
            </a:fld>
            <a:endParaRPr lang="en-GB"/>
          </a:p>
        </p:txBody>
      </p:sp>
      <p:graphicFrame>
        <p:nvGraphicFramePr>
          <p:cNvPr id="22" name="Diagram 21">
            <a:extLst>
              <a:ext uri="{FF2B5EF4-FFF2-40B4-BE49-F238E27FC236}">
                <a16:creationId xmlns:a16="http://schemas.microsoft.com/office/drawing/2014/main" id="{ABC1DE32-2A7C-12BF-61E8-23C1841D0DE2}"/>
              </a:ext>
            </a:extLst>
          </p:cNvPr>
          <p:cNvGraphicFramePr/>
          <p:nvPr>
            <p:extLst>
              <p:ext uri="{D42A27DB-BD31-4B8C-83A1-F6EECF244321}">
                <p14:modId xmlns:p14="http://schemas.microsoft.com/office/powerpoint/2010/main" val="3493448916"/>
              </p:ext>
            </p:extLst>
          </p:nvPr>
        </p:nvGraphicFramePr>
        <p:xfrm>
          <a:off x="644211" y="545068"/>
          <a:ext cx="10921997" cy="5520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4" name="TextBox 753">
            <a:extLst>
              <a:ext uri="{FF2B5EF4-FFF2-40B4-BE49-F238E27FC236}">
                <a16:creationId xmlns:a16="http://schemas.microsoft.com/office/drawing/2014/main" id="{D7F8023D-C856-F43E-503B-35F539F7418B}"/>
              </a:ext>
            </a:extLst>
          </p:cNvPr>
          <p:cNvSpPr txBox="1"/>
          <p:nvPr/>
        </p:nvSpPr>
        <p:spPr>
          <a:xfrm>
            <a:off x="584603" y="4526049"/>
            <a:ext cx="180460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200"/>
              <a:t>Brainstorm para </a:t>
            </a:r>
            <a:r>
              <a:rPr lang="en-US" sz="1200" err="1"/>
              <a:t>perceber</a:t>
            </a:r>
            <a:r>
              <a:rPr lang="en-US" sz="1200"/>
              <a:t> as </a:t>
            </a:r>
            <a:r>
              <a:rPr lang="en-US" sz="1200" err="1"/>
              <a:t>necessidades</a:t>
            </a:r>
            <a:r>
              <a:rPr lang="en-US" sz="1200"/>
              <a:t> dos </a:t>
            </a:r>
            <a:r>
              <a:rPr lang="en-US" sz="1200" err="1"/>
              <a:t>utilizadores</a:t>
            </a:r>
            <a:r>
              <a:rPr lang="en-US" sz="1200"/>
              <a:t> </a:t>
            </a:r>
            <a:r>
              <a:rPr lang="en-US" sz="1200" err="1"/>
              <a:t>alvo</a:t>
            </a:r>
            <a:endParaRPr lang="en-US" sz="1200"/>
          </a:p>
        </p:txBody>
      </p:sp>
      <p:sp>
        <p:nvSpPr>
          <p:cNvPr id="773" name="TextBox 772">
            <a:extLst>
              <a:ext uri="{FF2B5EF4-FFF2-40B4-BE49-F238E27FC236}">
                <a16:creationId xmlns:a16="http://schemas.microsoft.com/office/drawing/2014/main" id="{1362EE87-04BA-3482-77A7-045FF62D93A8}"/>
              </a:ext>
            </a:extLst>
          </p:cNvPr>
          <p:cNvSpPr txBox="1"/>
          <p:nvPr/>
        </p:nvSpPr>
        <p:spPr>
          <a:xfrm>
            <a:off x="2460905" y="4526047"/>
            <a:ext cx="169454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200" err="1"/>
              <a:t>Resultados</a:t>
            </a:r>
            <a:r>
              <a:rPr lang="en-US" sz="1200"/>
              <a:t> com base </a:t>
            </a:r>
            <a:r>
              <a:rPr lang="en-US" sz="1200" err="1"/>
              <a:t>nas</a:t>
            </a:r>
            <a:r>
              <a:rPr lang="en-US" sz="1200"/>
              <a:t> </a:t>
            </a:r>
            <a:r>
              <a:rPr lang="en-US" sz="1200" err="1"/>
              <a:t>ideias</a:t>
            </a:r>
            <a:r>
              <a:rPr lang="en-US" sz="1200"/>
              <a:t> de </a:t>
            </a:r>
            <a:r>
              <a:rPr lang="en-US" sz="1200" err="1"/>
              <a:t>todos</a:t>
            </a:r>
          </a:p>
        </p:txBody>
      </p:sp>
      <p:sp>
        <p:nvSpPr>
          <p:cNvPr id="775" name="TextBox 774">
            <a:extLst>
              <a:ext uri="{FF2B5EF4-FFF2-40B4-BE49-F238E27FC236}">
                <a16:creationId xmlns:a16="http://schemas.microsoft.com/office/drawing/2014/main" id="{BE8EC494-FD12-D4C5-EF00-C8926275DEE1}"/>
              </a:ext>
            </a:extLst>
          </p:cNvPr>
          <p:cNvSpPr txBox="1"/>
          <p:nvPr/>
        </p:nvSpPr>
        <p:spPr>
          <a:xfrm>
            <a:off x="4215923" y="4526047"/>
            <a:ext cx="188080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200"/>
              <a:t> </a:t>
            </a:r>
            <a:r>
              <a:rPr lang="en-US" sz="1200" err="1"/>
              <a:t>Incorporação</a:t>
            </a:r>
            <a:r>
              <a:rPr lang="en-US" sz="1200"/>
              <a:t> das </a:t>
            </a:r>
            <a:r>
              <a:rPr lang="en-US" sz="1200" err="1"/>
              <a:t>sugestões</a:t>
            </a:r>
            <a:r>
              <a:rPr lang="en-US" sz="1200"/>
              <a:t> dos </a:t>
            </a:r>
            <a:endParaRPr lang="pt-PT"/>
          </a:p>
          <a:p>
            <a:pPr algn="ctr">
              <a:lnSpc>
                <a:spcPct val="150000"/>
              </a:lnSpc>
            </a:pPr>
            <a:r>
              <a:rPr lang="en-US" sz="1200" err="1"/>
              <a:t>Docentes</a:t>
            </a:r>
            <a:r>
              <a:rPr lang="en-US" sz="1200"/>
              <a:t> da </a:t>
            </a:r>
            <a:r>
              <a:rPr lang="en-US" sz="1200" err="1"/>
              <a:t>primera</a:t>
            </a:r>
            <a:r>
              <a:rPr lang="en-US" sz="1200"/>
              <a:t> apresentação </a:t>
            </a:r>
            <a:endParaRPr lang="en-US"/>
          </a:p>
        </p:txBody>
      </p:sp>
      <p:sp>
        <p:nvSpPr>
          <p:cNvPr id="777" name="TextBox 776">
            <a:extLst>
              <a:ext uri="{FF2B5EF4-FFF2-40B4-BE49-F238E27FC236}">
                <a16:creationId xmlns:a16="http://schemas.microsoft.com/office/drawing/2014/main" id="{913F9D35-F9B7-E1D9-8B5D-C27A68BE275B}"/>
              </a:ext>
            </a:extLst>
          </p:cNvPr>
          <p:cNvSpPr txBox="1"/>
          <p:nvPr/>
        </p:nvSpPr>
        <p:spPr>
          <a:xfrm>
            <a:off x="6147203" y="4526048"/>
            <a:ext cx="168607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200" err="1"/>
              <a:t>Inquérito</a:t>
            </a:r>
            <a:r>
              <a:rPr lang="en-US" sz="1200"/>
              <a:t> a </a:t>
            </a:r>
            <a:r>
              <a:rPr lang="en-US" sz="1200" err="1"/>
              <a:t>grupo</a:t>
            </a:r>
            <a:r>
              <a:rPr lang="en-US" sz="1200"/>
              <a:t> </a:t>
            </a:r>
            <a:r>
              <a:rPr lang="en-US" sz="1200" err="1"/>
              <a:t>na</a:t>
            </a:r>
            <a:r>
              <a:rPr lang="en-US" sz="1200"/>
              <a:t> </a:t>
            </a:r>
            <a:r>
              <a:rPr lang="en-US" sz="1200" err="1"/>
              <a:t>faixa</a:t>
            </a:r>
            <a:r>
              <a:rPr lang="en-US" sz="1200"/>
              <a:t> </a:t>
            </a:r>
            <a:r>
              <a:rPr lang="en-US" sz="1200" err="1"/>
              <a:t>etária</a:t>
            </a:r>
            <a:r>
              <a:rPr lang="en-US" sz="1200"/>
              <a:t> </a:t>
            </a:r>
            <a:r>
              <a:rPr lang="en-US" sz="1200" err="1"/>
              <a:t>mais</a:t>
            </a:r>
            <a:r>
              <a:rPr lang="en-US" sz="1200"/>
              <a:t> </a:t>
            </a:r>
            <a:r>
              <a:rPr lang="en-US" sz="1200" err="1"/>
              <a:t>afetada</a:t>
            </a:r>
          </a:p>
        </p:txBody>
      </p:sp>
      <p:sp>
        <p:nvSpPr>
          <p:cNvPr id="779" name="TextBox 778">
            <a:extLst>
              <a:ext uri="{FF2B5EF4-FFF2-40B4-BE49-F238E27FC236}">
                <a16:creationId xmlns:a16="http://schemas.microsoft.com/office/drawing/2014/main" id="{E51BED2A-DA1E-3C54-6FA6-AB359925715F}"/>
              </a:ext>
            </a:extLst>
          </p:cNvPr>
          <p:cNvSpPr txBox="1"/>
          <p:nvPr/>
        </p:nvSpPr>
        <p:spPr>
          <a:xfrm>
            <a:off x="7989637" y="4526047"/>
            <a:ext cx="155907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200" err="1"/>
              <a:t>Análise</a:t>
            </a:r>
            <a:r>
              <a:rPr lang="en-US" sz="1200"/>
              <a:t> dos </a:t>
            </a:r>
            <a:r>
              <a:rPr lang="en-US" sz="1200" err="1"/>
              <a:t>resultados</a:t>
            </a:r>
            <a:r>
              <a:rPr lang="en-US" sz="1200"/>
              <a:t> </a:t>
            </a:r>
            <a:r>
              <a:rPr lang="en-US" sz="1200" err="1"/>
              <a:t>obtidos</a:t>
            </a:r>
            <a:endParaRPr lang="en-US" sz="1200"/>
          </a:p>
        </p:txBody>
      </p:sp>
      <p:sp>
        <p:nvSpPr>
          <p:cNvPr id="781" name="TextBox 780">
            <a:extLst>
              <a:ext uri="{FF2B5EF4-FFF2-40B4-BE49-F238E27FC236}">
                <a16:creationId xmlns:a16="http://schemas.microsoft.com/office/drawing/2014/main" id="{9B13A888-14DB-F25E-318F-29E184942902}"/>
              </a:ext>
            </a:extLst>
          </p:cNvPr>
          <p:cNvSpPr txBox="1"/>
          <p:nvPr/>
        </p:nvSpPr>
        <p:spPr>
          <a:xfrm>
            <a:off x="9837789" y="4526047"/>
            <a:ext cx="160987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lnSpc>
                <a:spcPct val="150000"/>
              </a:lnSpc>
            </a:pPr>
            <a:r>
              <a:rPr lang="en-US" sz="1200"/>
              <a:t>Co</a:t>
            </a:r>
            <a:r>
              <a:rPr lang="pt-PT" sz="1200" err="1"/>
              <a:t>mparação</a:t>
            </a:r>
            <a:r>
              <a:rPr lang="pt-PT" sz="1200"/>
              <a:t> com as ideias prévias + Reformulação</a:t>
            </a:r>
          </a:p>
        </p:txBody>
      </p:sp>
      <p:pic>
        <p:nvPicPr>
          <p:cNvPr id="783" name="Graphic 782" descr="Brain outline">
            <a:extLst>
              <a:ext uri="{FF2B5EF4-FFF2-40B4-BE49-F238E27FC236}">
                <a16:creationId xmlns:a16="http://schemas.microsoft.com/office/drawing/2014/main" id="{67D73FDE-8EAC-DF34-9138-854F2F8FC3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04862" y="2742967"/>
            <a:ext cx="1112322" cy="1112322"/>
          </a:xfrm>
          <a:prstGeom prst="rect">
            <a:avLst/>
          </a:prstGeom>
        </p:spPr>
      </p:pic>
      <p:pic>
        <p:nvPicPr>
          <p:cNvPr id="785" name="Graphic 784" descr="Postit Notes with solid fill">
            <a:extLst>
              <a:ext uri="{FF2B5EF4-FFF2-40B4-BE49-F238E27FC236}">
                <a16:creationId xmlns:a16="http://schemas.microsoft.com/office/drawing/2014/main" id="{B549580B-788D-A155-452A-3AB59956DA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3739" y="2805611"/>
            <a:ext cx="1052945" cy="1052945"/>
          </a:xfrm>
          <a:prstGeom prst="rect">
            <a:avLst/>
          </a:prstGeom>
        </p:spPr>
      </p:pic>
      <p:pic>
        <p:nvPicPr>
          <p:cNvPr id="787" name="Graphic 786" descr="Warning with solid fill">
            <a:extLst>
              <a:ext uri="{FF2B5EF4-FFF2-40B4-BE49-F238E27FC236}">
                <a16:creationId xmlns:a16="http://schemas.microsoft.com/office/drawing/2014/main" id="{4FCF7291-461E-408A-217B-C00DAF77FA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660260" y="2742056"/>
            <a:ext cx="993568" cy="993568"/>
          </a:xfrm>
          <a:prstGeom prst="rect">
            <a:avLst/>
          </a:prstGeom>
        </p:spPr>
      </p:pic>
      <p:pic>
        <p:nvPicPr>
          <p:cNvPr id="789" name="Graphic 788" descr="Clipboard with solid fill">
            <a:extLst>
              <a:ext uri="{FF2B5EF4-FFF2-40B4-BE49-F238E27FC236}">
                <a16:creationId xmlns:a16="http://schemas.microsoft.com/office/drawing/2014/main" id="{4171BCEB-2289-D199-F267-7C82177BE9F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464429" y="2742111"/>
            <a:ext cx="1112322" cy="1112322"/>
          </a:xfrm>
          <a:prstGeom prst="rect">
            <a:avLst/>
          </a:prstGeom>
        </p:spPr>
      </p:pic>
      <p:pic>
        <p:nvPicPr>
          <p:cNvPr id="791" name="Graphic 790" descr="Bar chart with solid fill">
            <a:extLst>
              <a:ext uri="{FF2B5EF4-FFF2-40B4-BE49-F238E27FC236}">
                <a16:creationId xmlns:a16="http://schemas.microsoft.com/office/drawing/2014/main" id="{9170B27D-1ACE-736C-5AEC-361A29626A2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8244738" y="2771745"/>
            <a:ext cx="1052945" cy="1052945"/>
          </a:xfrm>
          <a:prstGeom prst="rect">
            <a:avLst/>
          </a:prstGeom>
        </p:spPr>
      </p:pic>
      <p:pic>
        <p:nvPicPr>
          <p:cNvPr id="793" name="Graphic 792" descr="Postit Notes with solid fill">
            <a:extLst>
              <a:ext uri="{FF2B5EF4-FFF2-40B4-BE49-F238E27FC236}">
                <a16:creationId xmlns:a16="http://schemas.microsoft.com/office/drawing/2014/main" id="{05BA589F-C9F2-69F6-3C1F-14B2CB39865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10146660" y="2771689"/>
            <a:ext cx="993568" cy="993568"/>
          </a:xfrm>
          <a:prstGeom prst="rect">
            <a:avLst/>
          </a:prstGeom>
        </p:spPr>
      </p:pic>
      <p:sp>
        <p:nvSpPr>
          <p:cNvPr id="795" name="Title 1">
            <a:extLst>
              <a:ext uri="{FF2B5EF4-FFF2-40B4-BE49-F238E27FC236}">
                <a16:creationId xmlns:a16="http://schemas.microsoft.com/office/drawing/2014/main" id="{20645865-8F85-7B34-D468-8E77B6881DA6}"/>
              </a:ext>
            </a:extLst>
          </p:cNvPr>
          <p:cNvSpPr txBox="1">
            <a:spLocks/>
          </p:cNvSpPr>
          <p:nvPr/>
        </p:nvSpPr>
        <p:spPr>
          <a:xfrm>
            <a:off x="838200" y="365125"/>
            <a:ext cx="10515600" cy="1325563"/>
          </a:xfrm>
          <a:prstGeom prst="rect">
            <a:avLst/>
          </a:prstGeom>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9pPr>
          </a:lstStyle>
          <a:p>
            <a:pPr hangingPunct="1"/>
            <a:r>
              <a:rPr lang="en-US" err="1">
                <a:solidFill>
                  <a:schemeClr val="accent2">
                    <a:lumMod val="50000"/>
                  </a:schemeClr>
                </a:solidFill>
              </a:rPr>
              <a:t>Definição</a:t>
            </a:r>
            <a:r>
              <a:rPr lang="en-US">
                <a:solidFill>
                  <a:schemeClr val="accent2">
                    <a:lumMod val="50000"/>
                  </a:schemeClr>
                </a:solidFill>
              </a:rPr>
              <a:t> dos </a:t>
            </a:r>
            <a:r>
              <a:rPr lang="en-US" err="1">
                <a:solidFill>
                  <a:schemeClr val="accent2">
                    <a:lumMod val="50000"/>
                  </a:schemeClr>
                </a:solidFill>
              </a:rPr>
              <a:t>cenários</a:t>
            </a:r>
            <a:endParaRPr lang="en-US">
              <a:solidFill>
                <a:schemeClr val="accent2">
                  <a:lumMod val="50000"/>
                </a:schemeClr>
              </a:solidFill>
            </a:endParaRPr>
          </a:p>
        </p:txBody>
      </p:sp>
    </p:spTree>
    <p:extLst>
      <p:ext uri="{BB962C8B-B14F-4D97-AF65-F5344CB8AC3E}">
        <p14:creationId xmlns:p14="http://schemas.microsoft.com/office/powerpoint/2010/main" val="1097094529"/>
      </p:ext>
    </p:extLst>
  </p:cSld>
  <p:clrMapOvr>
    <a:masterClrMapping/>
  </p:clrMapOvr>
  <p:transition spd="med"/>
  <p:extLst>
    <p:ext uri="{6950BFC3-D8DA-4A85-94F7-54DA5524770B}">
      <p188:commentRel xmlns:p188="http://schemas.microsoft.com/office/powerpoint/2018/8/main" r:id="rId2"/>
    </p:ext>
  </p:extLst>
</p:sld>
</file>

<file path=ppt/theme/theme1.xml><?xml version="1.0" encoding="utf-8"?>
<a:theme xmlns:a="http://schemas.openxmlformats.org/drawingml/2006/main" name="ShapesVTI">
  <a:themeElements>
    <a:clrScheme name="ShapesVTI">
      <a:dk1>
        <a:srgbClr val="000000"/>
      </a:dk1>
      <a:lt1>
        <a:srgbClr val="FFFFFF"/>
      </a:lt1>
      <a:dk2>
        <a:srgbClr val="A7A7A7"/>
      </a:dk2>
      <a:lt2>
        <a:srgbClr val="535353"/>
      </a:lt2>
      <a:accent1>
        <a:srgbClr val="EE7661"/>
      </a:accent1>
      <a:accent2>
        <a:srgbClr val="4E91F0"/>
      </a:accent2>
      <a:accent3>
        <a:srgbClr val="5B5260"/>
      </a:accent3>
      <a:accent4>
        <a:srgbClr val="2CC3B4"/>
      </a:accent4>
      <a:accent5>
        <a:srgbClr val="C097F8"/>
      </a:accent5>
      <a:accent6>
        <a:srgbClr val="FF9514"/>
      </a:accent6>
      <a:hlink>
        <a:srgbClr val="0000FF"/>
      </a:hlink>
      <a:folHlink>
        <a:srgbClr val="FF00FF"/>
      </a:folHlink>
    </a:clrScheme>
    <a:fontScheme name="ShapesVTI">
      <a:majorFont>
        <a:latin typeface="Helvetica"/>
        <a:ea typeface="Helvetica"/>
        <a:cs typeface="Helvetica"/>
      </a:majorFont>
      <a:minorFont>
        <a:latin typeface="Calibri"/>
        <a:ea typeface="Calibri"/>
        <a:cs typeface="Calibri"/>
      </a:minorFont>
    </a:fontScheme>
    <a:fmtScheme name="Shapes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apesVTI">
  <a:themeElements>
    <a:clrScheme name="ShapesVTI">
      <a:dk1>
        <a:srgbClr val="000000"/>
      </a:dk1>
      <a:lt1>
        <a:srgbClr val="FFFFFF"/>
      </a:lt1>
      <a:dk2>
        <a:srgbClr val="A7A7A7"/>
      </a:dk2>
      <a:lt2>
        <a:srgbClr val="535353"/>
      </a:lt2>
      <a:accent1>
        <a:srgbClr val="EE7661"/>
      </a:accent1>
      <a:accent2>
        <a:srgbClr val="4E91F0"/>
      </a:accent2>
      <a:accent3>
        <a:srgbClr val="5B5260"/>
      </a:accent3>
      <a:accent4>
        <a:srgbClr val="2CC3B4"/>
      </a:accent4>
      <a:accent5>
        <a:srgbClr val="C097F8"/>
      </a:accent5>
      <a:accent6>
        <a:srgbClr val="FF9514"/>
      </a:accent6>
      <a:hlink>
        <a:srgbClr val="0000FF"/>
      </a:hlink>
      <a:folHlink>
        <a:srgbClr val="FF00FF"/>
      </a:folHlink>
    </a:clrScheme>
    <a:fontScheme name="ShapesVTI">
      <a:majorFont>
        <a:latin typeface="Helvetica"/>
        <a:ea typeface="Helvetica"/>
        <a:cs typeface="Helvetica"/>
      </a:majorFont>
      <a:minorFont>
        <a:latin typeface="Calibri"/>
        <a:ea typeface="Calibri"/>
        <a:cs typeface="Calibri"/>
      </a:minorFont>
    </a:fontScheme>
    <a:fmtScheme name="Shapes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D910722674E644B8B5513F7C9E74A09" ma:contentTypeVersion="13" ma:contentTypeDescription="Criar um novo documento." ma:contentTypeScope="" ma:versionID="331d2e65dc2d1220637a7cf6a239238c">
  <xsd:schema xmlns:xsd="http://www.w3.org/2001/XMLSchema" xmlns:xs="http://www.w3.org/2001/XMLSchema" xmlns:p="http://schemas.microsoft.com/office/2006/metadata/properties" xmlns:ns2="469c644b-4482-4328-9663-ba0a2ef47ff9" xmlns:ns3="9aa8c64f-d57f-4c0c-9e4b-121c4e4498d3" targetNamespace="http://schemas.microsoft.com/office/2006/metadata/properties" ma:root="true" ma:fieldsID="eef0d558a3ed7c35437d35a12a3d2712" ns2:_="" ns3:_="">
    <xsd:import namespace="469c644b-4482-4328-9663-ba0a2ef47ff9"/>
    <xsd:import namespace="9aa8c64f-d57f-4c0c-9e4b-121c4e4498d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SearchPropertie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9c644b-4482-4328-9663-ba0a2ef47f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m" ma:readOnly="false" ma:fieldId="{5cf76f15-5ced-4ddc-b409-7134ff3c332f}" ma:taxonomyMulti="true" ma:sspId="1d602765-7830-46ba-a66b-13b8df2c5cf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a8c64f-d57f-4c0c-9e4b-121c4e4498d3" elementFormDefault="qualified">
    <xsd:import namespace="http://schemas.microsoft.com/office/2006/documentManagement/types"/>
    <xsd:import namespace="http://schemas.microsoft.com/office/infopath/2007/PartnerControls"/>
    <xsd:element name="SharedWithUsers" ma:index="17"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69c644b-4482-4328-9663-ba0a2ef47ff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6B186B-85F3-4B2B-A7AB-EAA2D7C1D8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9c644b-4482-4328-9663-ba0a2ef47ff9"/>
    <ds:schemaRef ds:uri="9aa8c64f-d57f-4c0c-9e4b-121c4e4498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3A78C5-3D4F-4427-B6CA-521EBD5993F0}">
  <ds:schemaRefs>
    <ds:schemaRef ds:uri="http://schemas.microsoft.com/office/2006/documentManagement/types"/>
    <ds:schemaRef ds:uri="http://www.w3.org/XML/1998/namespace"/>
    <ds:schemaRef ds:uri="469c644b-4482-4328-9663-ba0a2ef47ff9"/>
    <ds:schemaRef ds:uri="9aa8c64f-d57f-4c0c-9e4b-121c4e4498d3"/>
    <ds:schemaRef ds:uri="http://schemas.microsoft.com/office/infopath/2007/PartnerControls"/>
    <ds:schemaRef ds:uri="http://purl.org/dc/terms/"/>
    <ds:schemaRef ds:uri="http://purl.org/dc/elements/1.1/"/>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7451D3B-16FB-454E-A91E-8ADB8A3DCD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1036</Words>
  <Application>Microsoft Macintosh PowerPoint</Application>
  <PresentationFormat>Widescreen</PresentationFormat>
  <Paragraphs>143</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 Next LT Pro</vt:lpstr>
      <vt:lpstr>Calibri</vt:lpstr>
      <vt:lpstr>Helvetica</vt:lpstr>
      <vt:lpstr>Segoe UI</vt:lpstr>
      <vt:lpstr>Tw Cen MT</vt:lpstr>
      <vt:lpstr>ShapesVTI</vt:lpstr>
      <vt:lpstr>Kitchen Assistant for Active Ageing at Home</vt:lpstr>
      <vt:lpstr>Contexto (Casa Viva+)</vt:lpstr>
      <vt:lpstr>OBJETIVOS</vt:lpstr>
      <vt:lpstr>Trabalho relacionado  Ferramentas  Tecnologias</vt:lpstr>
      <vt:lpstr>PowerPoint Presentation</vt:lpstr>
      <vt:lpstr>O que o nosso projeto trás de diferente???</vt:lpstr>
      <vt:lpstr>  Personas</vt:lpstr>
      <vt:lpstr> Personas</vt:lpstr>
      <vt:lpstr>PowerPoint Presentation</vt:lpstr>
      <vt:lpstr>Inquérito</vt:lpstr>
      <vt:lpstr>PowerPoint Presentation</vt:lpstr>
      <vt:lpstr>Principais Conclusões do Inquérito</vt:lpstr>
      <vt:lpstr>Cenários</vt:lpstr>
      <vt:lpstr>Cenário 4 </vt:lpstr>
      <vt:lpstr>PowerPoint Presentation</vt:lpstr>
      <vt:lpstr>Arquitetura do Sistema</vt:lpstr>
      <vt:lpstr>Questões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Ana Águia</cp:lastModifiedBy>
  <cp:revision>12</cp:revision>
  <dcterms:modified xsi:type="dcterms:W3CDTF">2024-05-19T21:59:30Z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0x0101005D910722674E644B8B5513F7C9E74A09</vt:lpwstr>
  </property>
  <property fmtid="{D5CDD505-2E9C-101B-9397-08002B2CF9AE}" pid="3" name="MediaServiceImageTags">
    <vt:lpwstr/>
  </property>
</Properties>
</file>